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1" d="100"/>
          <a:sy n="61" d="100"/>
        </p:scale>
        <p:origin x="109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E8D1A-E999-0FB4-AC6E-493EFA00E4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DZ"/>
          </a:p>
        </p:txBody>
      </p:sp>
      <p:sp>
        <p:nvSpPr>
          <p:cNvPr id="3" name="Subtitle 2">
            <a:extLst>
              <a:ext uri="{FF2B5EF4-FFF2-40B4-BE49-F238E27FC236}">
                <a16:creationId xmlns:a16="http://schemas.microsoft.com/office/drawing/2014/main" id="{3C475D8D-BBF8-3FFC-9D8E-454E1DBD76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DZ"/>
          </a:p>
        </p:txBody>
      </p:sp>
      <p:sp>
        <p:nvSpPr>
          <p:cNvPr id="4" name="Date Placeholder 3">
            <a:extLst>
              <a:ext uri="{FF2B5EF4-FFF2-40B4-BE49-F238E27FC236}">
                <a16:creationId xmlns:a16="http://schemas.microsoft.com/office/drawing/2014/main" id="{FD746D1C-BE74-3B75-E915-AE34E114D0E7}"/>
              </a:ext>
            </a:extLst>
          </p:cNvPr>
          <p:cNvSpPr>
            <a:spLocks noGrp="1"/>
          </p:cNvSpPr>
          <p:nvPr>
            <p:ph type="dt" sz="half" idx="10"/>
          </p:nvPr>
        </p:nvSpPr>
        <p:spPr/>
        <p:txBody>
          <a:bodyPr/>
          <a:lstStyle/>
          <a:p>
            <a:fld id="{086ED2E0-7921-4D58-984F-135BB53D6352}" type="datetimeFigureOut">
              <a:rPr lang="ar-DZ" smtClean="0"/>
              <a:t>14-11-1447</a:t>
            </a:fld>
            <a:endParaRPr lang="ar-DZ"/>
          </a:p>
        </p:txBody>
      </p:sp>
      <p:sp>
        <p:nvSpPr>
          <p:cNvPr id="5" name="Footer Placeholder 4">
            <a:extLst>
              <a:ext uri="{FF2B5EF4-FFF2-40B4-BE49-F238E27FC236}">
                <a16:creationId xmlns:a16="http://schemas.microsoft.com/office/drawing/2014/main" id="{2586CE96-EC1A-EC8F-B9C2-395921463A82}"/>
              </a:ext>
            </a:extLst>
          </p:cNvPr>
          <p:cNvSpPr>
            <a:spLocks noGrp="1"/>
          </p:cNvSpPr>
          <p:nvPr>
            <p:ph type="ftr" sz="quarter" idx="11"/>
          </p:nvPr>
        </p:nvSpPr>
        <p:spPr/>
        <p:txBody>
          <a:bodyPr/>
          <a:lstStyle/>
          <a:p>
            <a:endParaRPr lang="ar-DZ"/>
          </a:p>
        </p:txBody>
      </p:sp>
      <p:sp>
        <p:nvSpPr>
          <p:cNvPr id="6" name="Slide Number Placeholder 5">
            <a:extLst>
              <a:ext uri="{FF2B5EF4-FFF2-40B4-BE49-F238E27FC236}">
                <a16:creationId xmlns:a16="http://schemas.microsoft.com/office/drawing/2014/main" id="{F2BB878A-FFF3-378E-AF8D-AF8F61582D21}"/>
              </a:ext>
            </a:extLst>
          </p:cNvPr>
          <p:cNvSpPr>
            <a:spLocks noGrp="1"/>
          </p:cNvSpPr>
          <p:nvPr>
            <p:ph type="sldNum" sz="quarter" idx="12"/>
          </p:nvPr>
        </p:nvSpPr>
        <p:spPr/>
        <p:txBody>
          <a:bodyPr/>
          <a:lstStyle/>
          <a:p>
            <a:fld id="{B822ED04-D940-49AC-9E50-A38025F2EF91}" type="slidenum">
              <a:rPr lang="ar-DZ" smtClean="0"/>
              <a:t>‹#›</a:t>
            </a:fld>
            <a:endParaRPr lang="ar-DZ"/>
          </a:p>
        </p:txBody>
      </p:sp>
    </p:spTree>
    <p:extLst>
      <p:ext uri="{BB962C8B-B14F-4D97-AF65-F5344CB8AC3E}">
        <p14:creationId xmlns:p14="http://schemas.microsoft.com/office/powerpoint/2010/main" val="1911903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0FCA9-F71E-0C60-B59F-E68879873893}"/>
              </a:ext>
            </a:extLst>
          </p:cNvPr>
          <p:cNvSpPr>
            <a:spLocks noGrp="1"/>
          </p:cNvSpPr>
          <p:nvPr>
            <p:ph type="title"/>
          </p:nvPr>
        </p:nvSpPr>
        <p:spPr/>
        <p:txBody>
          <a:bodyPr/>
          <a:lstStyle/>
          <a:p>
            <a:r>
              <a:rPr lang="en-US"/>
              <a:t>Click to edit Master title style</a:t>
            </a:r>
            <a:endParaRPr lang="ar-DZ"/>
          </a:p>
        </p:txBody>
      </p:sp>
      <p:sp>
        <p:nvSpPr>
          <p:cNvPr id="3" name="Vertical Text Placeholder 2">
            <a:extLst>
              <a:ext uri="{FF2B5EF4-FFF2-40B4-BE49-F238E27FC236}">
                <a16:creationId xmlns:a16="http://schemas.microsoft.com/office/drawing/2014/main" id="{FC3FBFAC-936B-59CB-3E3B-9FA89CCBA0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a:extLst>
              <a:ext uri="{FF2B5EF4-FFF2-40B4-BE49-F238E27FC236}">
                <a16:creationId xmlns:a16="http://schemas.microsoft.com/office/drawing/2014/main" id="{E34A20E6-9438-C9CB-F657-6D43BD7D690C}"/>
              </a:ext>
            </a:extLst>
          </p:cNvPr>
          <p:cNvSpPr>
            <a:spLocks noGrp="1"/>
          </p:cNvSpPr>
          <p:nvPr>
            <p:ph type="dt" sz="half" idx="10"/>
          </p:nvPr>
        </p:nvSpPr>
        <p:spPr/>
        <p:txBody>
          <a:bodyPr/>
          <a:lstStyle/>
          <a:p>
            <a:fld id="{086ED2E0-7921-4D58-984F-135BB53D6352}" type="datetimeFigureOut">
              <a:rPr lang="ar-DZ" smtClean="0"/>
              <a:t>14-11-1447</a:t>
            </a:fld>
            <a:endParaRPr lang="ar-DZ"/>
          </a:p>
        </p:txBody>
      </p:sp>
      <p:sp>
        <p:nvSpPr>
          <p:cNvPr id="5" name="Footer Placeholder 4">
            <a:extLst>
              <a:ext uri="{FF2B5EF4-FFF2-40B4-BE49-F238E27FC236}">
                <a16:creationId xmlns:a16="http://schemas.microsoft.com/office/drawing/2014/main" id="{58248C6B-F1A1-3EF1-9C77-54355C28B219}"/>
              </a:ext>
            </a:extLst>
          </p:cNvPr>
          <p:cNvSpPr>
            <a:spLocks noGrp="1"/>
          </p:cNvSpPr>
          <p:nvPr>
            <p:ph type="ftr" sz="quarter" idx="11"/>
          </p:nvPr>
        </p:nvSpPr>
        <p:spPr/>
        <p:txBody>
          <a:bodyPr/>
          <a:lstStyle/>
          <a:p>
            <a:endParaRPr lang="ar-DZ"/>
          </a:p>
        </p:txBody>
      </p:sp>
      <p:sp>
        <p:nvSpPr>
          <p:cNvPr id="6" name="Slide Number Placeholder 5">
            <a:extLst>
              <a:ext uri="{FF2B5EF4-FFF2-40B4-BE49-F238E27FC236}">
                <a16:creationId xmlns:a16="http://schemas.microsoft.com/office/drawing/2014/main" id="{1A7B5C46-BB2A-547B-79D7-6CC53BD7DC8E}"/>
              </a:ext>
            </a:extLst>
          </p:cNvPr>
          <p:cNvSpPr>
            <a:spLocks noGrp="1"/>
          </p:cNvSpPr>
          <p:nvPr>
            <p:ph type="sldNum" sz="quarter" idx="12"/>
          </p:nvPr>
        </p:nvSpPr>
        <p:spPr/>
        <p:txBody>
          <a:bodyPr/>
          <a:lstStyle/>
          <a:p>
            <a:fld id="{B822ED04-D940-49AC-9E50-A38025F2EF91}" type="slidenum">
              <a:rPr lang="ar-DZ" smtClean="0"/>
              <a:t>‹#›</a:t>
            </a:fld>
            <a:endParaRPr lang="ar-DZ"/>
          </a:p>
        </p:txBody>
      </p:sp>
    </p:spTree>
    <p:extLst>
      <p:ext uri="{BB962C8B-B14F-4D97-AF65-F5344CB8AC3E}">
        <p14:creationId xmlns:p14="http://schemas.microsoft.com/office/powerpoint/2010/main" val="2142546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B10425-9976-7CCA-A58E-9ECEBEAE8BA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DZ"/>
          </a:p>
        </p:txBody>
      </p:sp>
      <p:sp>
        <p:nvSpPr>
          <p:cNvPr id="3" name="Vertical Text Placeholder 2">
            <a:extLst>
              <a:ext uri="{FF2B5EF4-FFF2-40B4-BE49-F238E27FC236}">
                <a16:creationId xmlns:a16="http://schemas.microsoft.com/office/drawing/2014/main" id="{394F8EAC-6919-4815-C3C2-94C80BA5F6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a:extLst>
              <a:ext uri="{FF2B5EF4-FFF2-40B4-BE49-F238E27FC236}">
                <a16:creationId xmlns:a16="http://schemas.microsoft.com/office/drawing/2014/main" id="{329C580B-A5AA-43F3-2F87-03AA2BF75AA6}"/>
              </a:ext>
            </a:extLst>
          </p:cNvPr>
          <p:cNvSpPr>
            <a:spLocks noGrp="1"/>
          </p:cNvSpPr>
          <p:nvPr>
            <p:ph type="dt" sz="half" idx="10"/>
          </p:nvPr>
        </p:nvSpPr>
        <p:spPr/>
        <p:txBody>
          <a:bodyPr/>
          <a:lstStyle/>
          <a:p>
            <a:fld id="{086ED2E0-7921-4D58-984F-135BB53D6352}" type="datetimeFigureOut">
              <a:rPr lang="ar-DZ" smtClean="0"/>
              <a:t>14-11-1447</a:t>
            </a:fld>
            <a:endParaRPr lang="ar-DZ"/>
          </a:p>
        </p:txBody>
      </p:sp>
      <p:sp>
        <p:nvSpPr>
          <p:cNvPr id="5" name="Footer Placeholder 4">
            <a:extLst>
              <a:ext uri="{FF2B5EF4-FFF2-40B4-BE49-F238E27FC236}">
                <a16:creationId xmlns:a16="http://schemas.microsoft.com/office/drawing/2014/main" id="{93523B67-E843-880A-90B0-5BF85CEE5812}"/>
              </a:ext>
            </a:extLst>
          </p:cNvPr>
          <p:cNvSpPr>
            <a:spLocks noGrp="1"/>
          </p:cNvSpPr>
          <p:nvPr>
            <p:ph type="ftr" sz="quarter" idx="11"/>
          </p:nvPr>
        </p:nvSpPr>
        <p:spPr/>
        <p:txBody>
          <a:bodyPr/>
          <a:lstStyle/>
          <a:p>
            <a:endParaRPr lang="ar-DZ"/>
          </a:p>
        </p:txBody>
      </p:sp>
      <p:sp>
        <p:nvSpPr>
          <p:cNvPr id="6" name="Slide Number Placeholder 5">
            <a:extLst>
              <a:ext uri="{FF2B5EF4-FFF2-40B4-BE49-F238E27FC236}">
                <a16:creationId xmlns:a16="http://schemas.microsoft.com/office/drawing/2014/main" id="{B2FA6966-DC02-F762-2AAD-B74DD0CF6DD9}"/>
              </a:ext>
            </a:extLst>
          </p:cNvPr>
          <p:cNvSpPr>
            <a:spLocks noGrp="1"/>
          </p:cNvSpPr>
          <p:nvPr>
            <p:ph type="sldNum" sz="quarter" idx="12"/>
          </p:nvPr>
        </p:nvSpPr>
        <p:spPr/>
        <p:txBody>
          <a:bodyPr/>
          <a:lstStyle/>
          <a:p>
            <a:fld id="{B822ED04-D940-49AC-9E50-A38025F2EF91}" type="slidenum">
              <a:rPr lang="ar-DZ" smtClean="0"/>
              <a:t>‹#›</a:t>
            </a:fld>
            <a:endParaRPr lang="ar-DZ"/>
          </a:p>
        </p:txBody>
      </p:sp>
    </p:spTree>
    <p:extLst>
      <p:ext uri="{BB962C8B-B14F-4D97-AF65-F5344CB8AC3E}">
        <p14:creationId xmlns:p14="http://schemas.microsoft.com/office/powerpoint/2010/main" val="507218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4D4BB-FE33-C34C-21A3-9B0BC346FBF3}"/>
              </a:ext>
            </a:extLst>
          </p:cNvPr>
          <p:cNvSpPr>
            <a:spLocks noGrp="1"/>
          </p:cNvSpPr>
          <p:nvPr>
            <p:ph type="title"/>
          </p:nvPr>
        </p:nvSpPr>
        <p:spPr/>
        <p:txBody>
          <a:bodyPr/>
          <a:lstStyle/>
          <a:p>
            <a:r>
              <a:rPr lang="en-US"/>
              <a:t>Click to edit Master title style</a:t>
            </a:r>
            <a:endParaRPr lang="ar-DZ"/>
          </a:p>
        </p:txBody>
      </p:sp>
      <p:sp>
        <p:nvSpPr>
          <p:cNvPr id="3" name="Content Placeholder 2">
            <a:extLst>
              <a:ext uri="{FF2B5EF4-FFF2-40B4-BE49-F238E27FC236}">
                <a16:creationId xmlns:a16="http://schemas.microsoft.com/office/drawing/2014/main" id="{4D6DBBE1-209F-D077-9234-DCA5676FC0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a:extLst>
              <a:ext uri="{FF2B5EF4-FFF2-40B4-BE49-F238E27FC236}">
                <a16:creationId xmlns:a16="http://schemas.microsoft.com/office/drawing/2014/main" id="{1871E009-D096-9B8C-CDFF-C061FADC8F70}"/>
              </a:ext>
            </a:extLst>
          </p:cNvPr>
          <p:cNvSpPr>
            <a:spLocks noGrp="1"/>
          </p:cNvSpPr>
          <p:nvPr>
            <p:ph type="dt" sz="half" idx="10"/>
          </p:nvPr>
        </p:nvSpPr>
        <p:spPr/>
        <p:txBody>
          <a:bodyPr/>
          <a:lstStyle/>
          <a:p>
            <a:fld id="{086ED2E0-7921-4D58-984F-135BB53D6352}" type="datetimeFigureOut">
              <a:rPr lang="ar-DZ" smtClean="0"/>
              <a:t>14-11-1447</a:t>
            </a:fld>
            <a:endParaRPr lang="ar-DZ"/>
          </a:p>
        </p:txBody>
      </p:sp>
      <p:sp>
        <p:nvSpPr>
          <p:cNvPr id="5" name="Footer Placeholder 4">
            <a:extLst>
              <a:ext uri="{FF2B5EF4-FFF2-40B4-BE49-F238E27FC236}">
                <a16:creationId xmlns:a16="http://schemas.microsoft.com/office/drawing/2014/main" id="{A070395A-88C6-B9F7-0D1F-19465003784A}"/>
              </a:ext>
            </a:extLst>
          </p:cNvPr>
          <p:cNvSpPr>
            <a:spLocks noGrp="1"/>
          </p:cNvSpPr>
          <p:nvPr>
            <p:ph type="ftr" sz="quarter" idx="11"/>
          </p:nvPr>
        </p:nvSpPr>
        <p:spPr/>
        <p:txBody>
          <a:bodyPr/>
          <a:lstStyle/>
          <a:p>
            <a:endParaRPr lang="ar-DZ"/>
          </a:p>
        </p:txBody>
      </p:sp>
      <p:sp>
        <p:nvSpPr>
          <p:cNvPr id="6" name="Slide Number Placeholder 5">
            <a:extLst>
              <a:ext uri="{FF2B5EF4-FFF2-40B4-BE49-F238E27FC236}">
                <a16:creationId xmlns:a16="http://schemas.microsoft.com/office/drawing/2014/main" id="{B06D2E41-D39A-1262-B549-B93588D56AD7}"/>
              </a:ext>
            </a:extLst>
          </p:cNvPr>
          <p:cNvSpPr>
            <a:spLocks noGrp="1"/>
          </p:cNvSpPr>
          <p:nvPr>
            <p:ph type="sldNum" sz="quarter" idx="12"/>
          </p:nvPr>
        </p:nvSpPr>
        <p:spPr/>
        <p:txBody>
          <a:bodyPr/>
          <a:lstStyle/>
          <a:p>
            <a:fld id="{B822ED04-D940-49AC-9E50-A38025F2EF91}" type="slidenum">
              <a:rPr lang="ar-DZ" smtClean="0"/>
              <a:t>‹#›</a:t>
            </a:fld>
            <a:endParaRPr lang="ar-DZ"/>
          </a:p>
        </p:txBody>
      </p:sp>
    </p:spTree>
    <p:extLst>
      <p:ext uri="{BB962C8B-B14F-4D97-AF65-F5344CB8AC3E}">
        <p14:creationId xmlns:p14="http://schemas.microsoft.com/office/powerpoint/2010/main" val="2787156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36B31-F009-7062-ED52-EFDF9CD73F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DZ"/>
          </a:p>
        </p:txBody>
      </p:sp>
      <p:sp>
        <p:nvSpPr>
          <p:cNvPr id="3" name="Text Placeholder 2">
            <a:extLst>
              <a:ext uri="{FF2B5EF4-FFF2-40B4-BE49-F238E27FC236}">
                <a16:creationId xmlns:a16="http://schemas.microsoft.com/office/drawing/2014/main" id="{0346DADE-12F1-ECEC-A550-411AC278C12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ED84CC-AF8F-0ACC-E403-03FAA385AEEA}"/>
              </a:ext>
            </a:extLst>
          </p:cNvPr>
          <p:cNvSpPr>
            <a:spLocks noGrp="1"/>
          </p:cNvSpPr>
          <p:nvPr>
            <p:ph type="dt" sz="half" idx="10"/>
          </p:nvPr>
        </p:nvSpPr>
        <p:spPr/>
        <p:txBody>
          <a:bodyPr/>
          <a:lstStyle/>
          <a:p>
            <a:fld id="{086ED2E0-7921-4D58-984F-135BB53D6352}" type="datetimeFigureOut">
              <a:rPr lang="ar-DZ" smtClean="0"/>
              <a:t>14-11-1447</a:t>
            </a:fld>
            <a:endParaRPr lang="ar-DZ"/>
          </a:p>
        </p:txBody>
      </p:sp>
      <p:sp>
        <p:nvSpPr>
          <p:cNvPr id="5" name="Footer Placeholder 4">
            <a:extLst>
              <a:ext uri="{FF2B5EF4-FFF2-40B4-BE49-F238E27FC236}">
                <a16:creationId xmlns:a16="http://schemas.microsoft.com/office/drawing/2014/main" id="{4CBCDD50-BCEE-75DA-AF50-BB17618B07AA}"/>
              </a:ext>
            </a:extLst>
          </p:cNvPr>
          <p:cNvSpPr>
            <a:spLocks noGrp="1"/>
          </p:cNvSpPr>
          <p:nvPr>
            <p:ph type="ftr" sz="quarter" idx="11"/>
          </p:nvPr>
        </p:nvSpPr>
        <p:spPr/>
        <p:txBody>
          <a:bodyPr/>
          <a:lstStyle/>
          <a:p>
            <a:endParaRPr lang="ar-DZ"/>
          </a:p>
        </p:txBody>
      </p:sp>
      <p:sp>
        <p:nvSpPr>
          <p:cNvPr id="6" name="Slide Number Placeholder 5">
            <a:extLst>
              <a:ext uri="{FF2B5EF4-FFF2-40B4-BE49-F238E27FC236}">
                <a16:creationId xmlns:a16="http://schemas.microsoft.com/office/drawing/2014/main" id="{653E586E-982C-8B94-9D1F-BDCE801C541F}"/>
              </a:ext>
            </a:extLst>
          </p:cNvPr>
          <p:cNvSpPr>
            <a:spLocks noGrp="1"/>
          </p:cNvSpPr>
          <p:nvPr>
            <p:ph type="sldNum" sz="quarter" idx="12"/>
          </p:nvPr>
        </p:nvSpPr>
        <p:spPr/>
        <p:txBody>
          <a:bodyPr/>
          <a:lstStyle/>
          <a:p>
            <a:fld id="{B822ED04-D940-49AC-9E50-A38025F2EF91}" type="slidenum">
              <a:rPr lang="ar-DZ" smtClean="0"/>
              <a:t>‹#›</a:t>
            </a:fld>
            <a:endParaRPr lang="ar-DZ"/>
          </a:p>
        </p:txBody>
      </p:sp>
    </p:spTree>
    <p:extLst>
      <p:ext uri="{BB962C8B-B14F-4D97-AF65-F5344CB8AC3E}">
        <p14:creationId xmlns:p14="http://schemas.microsoft.com/office/powerpoint/2010/main" val="868066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63741-7CFB-1552-6F81-4D5181BADF9A}"/>
              </a:ext>
            </a:extLst>
          </p:cNvPr>
          <p:cNvSpPr>
            <a:spLocks noGrp="1"/>
          </p:cNvSpPr>
          <p:nvPr>
            <p:ph type="title"/>
          </p:nvPr>
        </p:nvSpPr>
        <p:spPr/>
        <p:txBody>
          <a:bodyPr/>
          <a:lstStyle/>
          <a:p>
            <a:r>
              <a:rPr lang="en-US"/>
              <a:t>Click to edit Master title style</a:t>
            </a:r>
            <a:endParaRPr lang="ar-DZ"/>
          </a:p>
        </p:txBody>
      </p:sp>
      <p:sp>
        <p:nvSpPr>
          <p:cNvPr id="3" name="Content Placeholder 2">
            <a:extLst>
              <a:ext uri="{FF2B5EF4-FFF2-40B4-BE49-F238E27FC236}">
                <a16:creationId xmlns:a16="http://schemas.microsoft.com/office/drawing/2014/main" id="{3BDF67C9-A4F6-6961-3DDE-107F67614F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Content Placeholder 3">
            <a:extLst>
              <a:ext uri="{FF2B5EF4-FFF2-40B4-BE49-F238E27FC236}">
                <a16:creationId xmlns:a16="http://schemas.microsoft.com/office/drawing/2014/main" id="{87EF0EB0-A9C8-CB9E-C00E-7B4219A175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5" name="Date Placeholder 4">
            <a:extLst>
              <a:ext uri="{FF2B5EF4-FFF2-40B4-BE49-F238E27FC236}">
                <a16:creationId xmlns:a16="http://schemas.microsoft.com/office/drawing/2014/main" id="{D7F3D326-6E83-EC39-DCBE-B75F63C65E99}"/>
              </a:ext>
            </a:extLst>
          </p:cNvPr>
          <p:cNvSpPr>
            <a:spLocks noGrp="1"/>
          </p:cNvSpPr>
          <p:nvPr>
            <p:ph type="dt" sz="half" idx="10"/>
          </p:nvPr>
        </p:nvSpPr>
        <p:spPr/>
        <p:txBody>
          <a:bodyPr/>
          <a:lstStyle/>
          <a:p>
            <a:fld id="{086ED2E0-7921-4D58-984F-135BB53D6352}" type="datetimeFigureOut">
              <a:rPr lang="ar-DZ" smtClean="0"/>
              <a:t>14-11-1447</a:t>
            </a:fld>
            <a:endParaRPr lang="ar-DZ"/>
          </a:p>
        </p:txBody>
      </p:sp>
      <p:sp>
        <p:nvSpPr>
          <p:cNvPr id="6" name="Footer Placeholder 5">
            <a:extLst>
              <a:ext uri="{FF2B5EF4-FFF2-40B4-BE49-F238E27FC236}">
                <a16:creationId xmlns:a16="http://schemas.microsoft.com/office/drawing/2014/main" id="{6075252A-BAEB-F09E-D05D-644B222B1EAB}"/>
              </a:ext>
            </a:extLst>
          </p:cNvPr>
          <p:cNvSpPr>
            <a:spLocks noGrp="1"/>
          </p:cNvSpPr>
          <p:nvPr>
            <p:ph type="ftr" sz="quarter" idx="11"/>
          </p:nvPr>
        </p:nvSpPr>
        <p:spPr/>
        <p:txBody>
          <a:bodyPr/>
          <a:lstStyle/>
          <a:p>
            <a:endParaRPr lang="ar-DZ"/>
          </a:p>
        </p:txBody>
      </p:sp>
      <p:sp>
        <p:nvSpPr>
          <p:cNvPr id="7" name="Slide Number Placeholder 6">
            <a:extLst>
              <a:ext uri="{FF2B5EF4-FFF2-40B4-BE49-F238E27FC236}">
                <a16:creationId xmlns:a16="http://schemas.microsoft.com/office/drawing/2014/main" id="{500A0F1E-99CC-B073-AE72-835B49608A2D}"/>
              </a:ext>
            </a:extLst>
          </p:cNvPr>
          <p:cNvSpPr>
            <a:spLocks noGrp="1"/>
          </p:cNvSpPr>
          <p:nvPr>
            <p:ph type="sldNum" sz="quarter" idx="12"/>
          </p:nvPr>
        </p:nvSpPr>
        <p:spPr/>
        <p:txBody>
          <a:bodyPr/>
          <a:lstStyle/>
          <a:p>
            <a:fld id="{B822ED04-D940-49AC-9E50-A38025F2EF91}" type="slidenum">
              <a:rPr lang="ar-DZ" smtClean="0"/>
              <a:t>‹#›</a:t>
            </a:fld>
            <a:endParaRPr lang="ar-DZ"/>
          </a:p>
        </p:txBody>
      </p:sp>
    </p:spTree>
    <p:extLst>
      <p:ext uri="{BB962C8B-B14F-4D97-AF65-F5344CB8AC3E}">
        <p14:creationId xmlns:p14="http://schemas.microsoft.com/office/powerpoint/2010/main" val="4282781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6A8BF-5A97-0887-05F2-D97BC4EF15DA}"/>
              </a:ext>
            </a:extLst>
          </p:cNvPr>
          <p:cNvSpPr>
            <a:spLocks noGrp="1"/>
          </p:cNvSpPr>
          <p:nvPr>
            <p:ph type="title"/>
          </p:nvPr>
        </p:nvSpPr>
        <p:spPr>
          <a:xfrm>
            <a:off x="839788" y="365125"/>
            <a:ext cx="10515600" cy="1325563"/>
          </a:xfrm>
        </p:spPr>
        <p:txBody>
          <a:bodyPr/>
          <a:lstStyle/>
          <a:p>
            <a:r>
              <a:rPr lang="en-US"/>
              <a:t>Click to edit Master title style</a:t>
            </a:r>
            <a:endParaRPr lang="ar-DZ"/>
          </a:p>
        </p:txBody>
      </p:sp>
      <p:sp>
        <p:nvSpPr>
          <p:cNvPr id="3" name="Text Placeholder 2">
            <a:extLst>
              <a:ext uri="{FF2B5EF4-FFF2-40B4-BE49-F238E27FC236}">
                <a16:creationId xmlns:a16="http://schemas.microsoft.com/office/drawing/2014/main" id="{74E411D5-FA3F-BB2E-5B96-61C89743DE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48D8CA-1593-15B0-5F5A-7D5DEBF20A5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5" name="Text Placeholder 4">
            <a:extLst>
              <a:ext uri="{FF2B5EF4-FFF2-40B4-BE49-F238E27FC236}">
                <a16:creationId xmlns:a16="http://schemas.microsoft.com/office/drawing/2014/main" id="{A75CBDF2-C698-7B6B-57E5-053242BB8B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21D33A-9ED5-7C00-6A02-5CC50D0D46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7" name="Date Placeholder 6">
            <a:extLst>
              <a:ext uri="{FF2B5EF4-FFF2-40B4-BE49-F238E27FC236}">
                <a16:creationId xmlns:a16="http://schemas.microsoft.com/office/drawing/2014/main" id="{65BB6A5E-679D-0873-EA70-70AC9B83C730}"/>
              </a:ext>
            </a:extLst>
          </p:cNvPr>
          <p:cNvSpPr>
            <a:spLocks noGrp="1"/>
          </p:cNvSpPr>
          <p:nvPr>
            <p:ph type="dt" sz="half" idx="10"/>
          </p:nvPr>
        </p:nvSpPr>
        <p:spPr/>
        <p:txBody>
          <a:bodyPr/>
          <a:lstStyle/>
          <a:p>
            <a:fld id="{086ED2E0-7921-4D58-984F-135BB53D6352}" type="datetimeFigureOut">
              <a:rPr lang="ar-DZ" smtClean="0"/>
              <a:t>14-11-1447</a:t>
            </a:fld>
            <a:endParaRPr lang="ar-DZ"/>
          </a:p>
        </p:txBody>
      </p:sp>
      <p:sp>
        <p:nvSpPr>
          <p:cNvPr id="8" name="Footer Placeholder 7">
            <a:extLst>
              <a:ext uri="{FF2B5EF4-FFF2-40B4-BE49-F238E27FC236}">
                <a16:creationId xmlns:a16="http://schemas.microsoft.com/office/drawing/2014/main" id="{A98B0C3D-9CC5-58FF-7A61-9211A2D7ABF3}"/>
              </a:ext>
            </a:extLst>
          </p:cNvPr>
          <p:cNvSpPr>
            <a:spLocks noGrp="1"/>
          </p:cNvSpPr>
          <p:nvPr>
            <p:ph type="ftr" sz="quarter" idx="11"/>
          </p:nvPr>
        </p:nvSpPr>
        <p:spPr/>
        <p:txBody>
          <a:bodyPr/>
          <a:lstStyle/>
          <a:p>
            <a:endParaRPr lang="ar-DZ"/>
          </a:p>
        </p:txBody>
      </p:sp>
      <p:sp>
        <p:nvSpPr>
          <p:cNvPr id="9" name="Slide Number Placeholder 8">
            <a:extLst>
              <a:ext uri="{FF2B5EF4-FFF2-40B4-BE49-F238E27FC236}">
                <a16:creationId xmlns:a16="http://schemas.microsoft.com/office/drawing/2014/main" id="{D36FEBA2-373C-3879-BE89-D6607896D131}"/>
              </a:ext>
            </a:extLst>
          </p:cNvPr>
          <p:cNvSpPr>
            <a:spLocks noGrp="1"/>
          </p:cNvSpPr>
          <p:nvPr>
            <p:ph type="sldNum" sz="quarter" idx="12"/>
          </p:nvPr>
        </p:nvSpPr>
        <p:spPr/>
        <p:txBody>
          <a:bodyPr/>
          <a:lstStyle/>
          <a:p>
            <a:fld id="{B822ED04-D940-49AC-9E50-A38025F2EF91}" type="slidenum">
              <a:rPr lang="ar-DZ" smtClean="0"/>
              <a:t>‹#›</a:t>
            </a:fld>
            <a:endParaRPr lang="ar-DZ"/>
          </a:p>
        </p:txBody>
      </p:sp>
    </p:spTree>
    <p:extLst>
      <p:ext uri="{BB962C8B-B14F-4D97-AF65-F5344CB8AC3E}">
        <p14:creationId xmlns:p14="http://schemas.microsoft.com/office/powerpoint/2010/main" val="2040261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015D3-D8ED-F342-C5F1-F19599DE5512}"/>
              </a:ext>
            </a:extLst>
          </p:cNvPr>
          <p:cNvSpPr>
            <a:spLocks noGrp="1"/>
          </p:cNvSpPr>
          <p:nvPr>
            <p:ph type="title"/>
          </p:nvPr>
        </p:nvSpPr>
        <p:spPr/>
        <p:txBody>
          <a:bodyPr/>
          <a:lstStyle/>
          <a:p>
            <a:r>
              <a:rPr lang="en-US"/>
              <a:t>Click to edit Master title style</a:t>
            </a:r>
            <a:endParaRPr lang="ar-DZ"/>
          </a:p>
        </p:txBody>
      </p:sp>
      <p:sp>
        <p:nvSpPr>
          <p:cNvPr id="3" name="Date Placeholder 2">
            <a:extLst>
              <a:ext uri="{FF2B5EF4-FFF2-40B4-BE49-F238E27FC236}">
                <a16:creationId xmlns:a16="http://schemas.microsoft.com/office/drawing/2014/main" id="{CEBD9945-92CB-F0D5-B4BE-4CF91B70DD64}"/>
              </a:ext>
            </a:extLst>
          </p:cNvPr>
          <p:cNvSpPr>
            <a:spLocks noGrp="1"/>
          </p:cNvSpPr>
          <p:nvPr>
            <p:ph type="dt" sz="half" idx="10"/>
          </p:nvPr>
        </p:nvSpPr>
        <p:spPr/>
        <p:txBody>
          <a:bodyPr/>
          <a:lstStyle/>
          <a:p>
            <a:fld id="{086ED2E0-7921-4D58-984F-135BB53D6352}" type="datetimeFigureOut">
              <a:rPr lang="ar-DZ" smtClean="0"/>
              <a:t>14-11-1447</a:t>
            </a:fld>
            <a:endParaRPr lang="ar-DZ"/>
          </a:p>
        </p:txBody>
      </p:sp>
      <p:sp>
        <p:nvSpPr>
          <p:cNvPr id="4" name="Footer Placeholder 3">
            <a:extLst>
              <a:ext uri="{FF2B5EF4-FFF2-40B4-BE49-F238E27FC236}">
                <a16:creationId xmlns:a16="http://schemas.microsoft.com/office/drawing/2014/main" id="{B72C7F7D-013D-D49D-2F15-95F9C96C79E5}"/>
              </a:ext>
            </a:extLst>
          </p:cNvPr>
          <p:cNvSpPr>
            <a:spLocks noGrp="1"/>
          </p:cNvSpPr>
          <p:nvPr>
            <p:ph type="ftr" sz="quarter" idx="11"/>
          </p:nvPr>
        </p:nvSpPr>
        <p:spPr/>
        <p:txBody>
          <a:bodyPr/>
          <a:lstStyle/>
          <a:p>
            <a:endParaRPr lang="ar-DZ"/>
          </a:p>
        </p:txBody>
      </p:sp>
      <p:sp>
        <p:nvSpPr>
          <p:cNvPr id="5" name="Slide Number Placeholder 4">
            <a:extLst>
              <a:ext uri="{FF2B5EF4-FFF2-40B4-BE49-F238E27FC236}">
                <a16:creationId xmlns:a16="http://schemas.microsoft.com/office/drawing/2014/main" id="{56298622-D417-8C1D-18E9-DEF66A8C1D83}"/>
              </a:ext>
            </a:extLst>
          </p:cNvPr>
          <p:cNvSpPr>
            <a:spLocks noGrp="1"/>
          </p:cNvSpPr>
          <p:nvPr>
            <p:ph type="sldNum" sz="quarter" idx="12"/>
          </p:nvPr>
        </p:nvSpPr>
        <p:spPr/>
        <p:txBody>
          <a:bodyPr/>
          <a:lstStyle/>
          <a:p>
            <a:fld id="{B822ED04-D940-49AC-9E50-A38025F2EF91}" type="slidenum">
              <a:rPr lang="ar-DZ" smtClean="0"/>
              <a:t>‹#›</a:t>
            </a:fld>
            <a:endParaRPr lang="ar-DZ"/>
          </a:p>
        </p:txBody>
      </p:sp>
    </p:spTree>
    <p:extLst>
      <p:ext uri="{BB962C8B-B14F-4D97-AF65-F5344CB8AC3E}">
        <p14:creationId xmlns:p14="http://schemas.microsoft.com/office/powerpoint/2010/main" val="363874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DEE789-DC08-38C1-591A-195F27B763FF}"/>
              </a:ext>
            </a:extLst>
          </p:cNvPr>
          <p:cNvSpPr>
            <a:spLocks noGrp="1"/>
          </p:cNvSpPr>
          <p:nvPr>
            <p:ph type="dt" sz="half" idx="10"/>
          </p:nvPr>
        </p:nvSpPr>
        <p:spPr/>
        <p:txBody>
          <a:bodyPr/>
          <a:lstStyle/>
          <a:p>
            <a:fld id="{086ED2E0-7921-4D58-984F-135BB53D6352}" type="datetimeFigureOut">
              <a:rPr lang="ar-DZ" smtClean="0"/>
              <a:t>14-11-1447</a:t>
            </a:fld>
            <a:endParaRPr lang="ar-DZ"/>
          </a:p>
        </p:txBody>
      </p:sp>
      <p:sp>
        <p:nvSpPr>
          <p:cNvPr id="3" name="Footer Placeholder 2">
            <a:extLst>
              <a:ext uri="{FF2B5EF4-FFF2-40B4-BE49-F238E27FC236}">
                <a16:creationId xmlns:a16="http://schemas.microsoft.com/office/drawing/2014/main" id="{B1AF4ADC-F990-6FBE-E48F-8BFFEE206CDD}"/>
              </a:ext>
            </a:extLst>
          </p:cNvPr>
          <p:cNvSpPr>
            <a:spLocks noGrp="1"/>
          </p:cNvSpPr>
          <p:nvPr>
            <p:ph type="ftr" sz="quarter" idx="11"/>
          </p:nvPr>
        </p:nvSpPr>
        <p:spPr/>
        <p:txBody>
          <a:bodyPr/>
          <a:lstStyle/>
          <a:p>
            <a:endParaRPr lang="ar-DZ"/>
          </a:p>
        </p:txBody>
      </p:sp>
      <p:sp>
        <p:nvSpPr>
          <p:cNvPr id="4" name="Slide Number Placeholder 3">
            <a:extLst>
              <a:ext uri="{FF2B5EF4-FFF2-40B4-BE49-F238E27FC236}">
                <a16:creationId xmlns:a16="http://schemas.microsoft.com/office/drawing/2014/main" id="{F843205C-4F95-7489-EB20-747664C4204A}"/>
              </a:ext>
            </a:extLst>
          </p:cNvPr>
          <p:cNvSpPr>
            <a:spLocks noGrp="1"/>
          </p:cNvSpPr>
          <p:nvPr>
            <p:ph type="sldNum" sz="quarter" idx="12"/>
          </p:nvPr>
        </p:nvSpPr>
        <p:spPr/>
        <p:txBody>
          <a:bodyPr/>
          <a:lstStyle/>
          <a:p>
            <a:fld id="{B822ED04-D940-49AC-9E50-A38025F2EF91}" type="slidenum">
              <a:rPr lang="ar-DZ" smtClean="0"/>
              <a:t>‹#›</a:t>
            </a:fld>
            <a:endParaRPr lang="ar-DZ"/>
          </a:p>
        </p:txBody>
      </p:sp>
    </p:spTree>
    <p:extLst>
      <p:ext uri="{BB962C8B-B14F-4D97-AF65-F5344CB8AC3E}">
        <p14:creationId xmlns:p14="http://schemas.microsoft.com/office/powerpoint/2010/main" val="2532345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B36DF-9EFE-6259-11FF-73C3EE1E22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DZ"/>
          </a:p>
        </p:txBody>
      </p:sp>
      <p:sp>
        <p:nvSpPr>
          <p:cNvPr id="3" name="Content Placeholder 2">
            <a:extLst>
              <a:ext uri="{FF2B5EF4-FFF2-40B4-BE49-F238E27FC236}">
                <a16:creationId xmlns:a16="http://schemas.microsoft.com/office/drawing/2014/main" id="{36CDA4CD-73DC-38F3-FEA2-799037F70A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Text Placeholder 3">
            <a:extLst>
              <a:ext uri="{FF2B5EF4-FFF2-40B4-BE49-F238E27FC236}">
                <a16:creationId xmlns:a16="http://schemas.microsoft.com/office/drawing/2014/main" id="{6A99A484-7843-E8AF-7E6F-AB3242EA8C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0FC3C5-66D9-7716-B911-267B23270A33}"/>
              </a:ext>
            </a:extLst>
          </p:cNvPr>
          <p:cNvSpPr>
            <a:spLocks noGrp="1"/>
          </p:cNvSpPr>
          <p:nvPr>
            <p:ph type="dt" sz="half" idx="10"/>
          </p:nvPr>
        </p:nvSpPr>
        <p:spPr/>
        <p:txBody>
          <a:bodyPr/>
          <a:lstStyle/>
          <a:p>
            <a:fld id="{086ED2E0-7921-4D58-984F-135BB53D6352}" type="datetimeFigureOut">
              <a:rPr lang="ar-DZ" smtClean="0"/>
              <a:t>14-11-1447</a:t>
            </a:fld>
            <a:endParaRPr lang="ar-DZ"/>
          </a:p>
        </p:txBody>
      </p:sp>
      <p:sp>
        <p:nvSpPr>
          <p:cNvPr id="6" name="Footer Placeholder 5">
            <a:extLst>
              <a:ext uri="{FF2B5EF4-FFF2-40B4-BE49-F238E27FC236}">
                <a16:creationId xmlns:a16="http://schemas.microsoft.com/office/drawing/2014/main" id="{732EEFAE-7F01-2558-2504-623E723EFB9E}"/>
              </a:ext>
            </a:extLst>
          </p:cNvPr>
          <p:cNvSpPr>
            <a:spLocks noGrp="1"/>
          </p:cNvSpPr>
          <p:nvPr>
            <p:ph type="ftr" sz="quarter" idx="11"/>
          </p:nvPr>
        </p:nvSpPr>
        <p:spPr/>
        <p:txBody>
          <a:bodyPr/>
          <a:lstStyle/>
          <a:p>
            <a:endParaRPr lang="ar-DZ"/>
          </a:p>
        </p:txBody>
      </p:sp>
      <p:sp>
        <p:nvSpPr>
          <p:cNvPr id="7" name="Slide Number Placeholder 6">
            <a:extLst>
              <a:ext uri="{FF2B5EF4-FFF2-40B4-BE49-F238E27FC236}">
                <a16:creationId xmlns:a16="http://schemas.microsoft.com/office/drawing/2014/main" id="{38446C4E-A0B6-9219-BC40-3CDCF992FA35}"/>
              </a:ext>
            </a:extLst>
          </p:cNvPr>
          <p:cNvSpPr>
            <a:spLocks noGrp="1"/>
          </p:cNvSpPr>
          <p:nvPr>
            <p:ph type="sldNum" sz="quarter" idx="12"/>
          </p:nvPr>
        </p:nvSpPr>
        <p:spPr/>
        <p:txBody>
          <a:bodyPr/>
          <a:lstStyle/>
          <a:p>
            <a:fld id="{B822ED04-D940-49AC-9E50-A38025F2EF91}" type="slidenum">
              <a:rPr lang="ar-DZ" smtClean="0"/>
              <a:t>‹#›</a:t>
            </a:fld>
            <a:endParaRPr lang="ar-DZ"/>
          </a:p>
        </p:txBody>
      </p:sp>
    </p:spTree>
    <p:extLst>
      <p:ext uri="{BB962C8B-B14F-4D97-AF65-F5344CB8AC3E}">
        <p14:creationId xmlns:p14="http://schemas.microsoft.com/office/powerpoint/2010/main" val="834053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E9FDC-E564-B2C6-7B7B-F5A9AD4194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DZ"/>
          </a:p>
        </p:txBody>
      </p:sp>
      <p:sp>
        <p:nvSpPr>
          <p:cNvPr id="3" name="Picture Placeholder 2">
            <a:extLst>
              <a:ext uri="{FF2B5EF4-FFF2-40B4-BE49-F238E27FC236}">
                <a16:creationId xmlns:a16="http://schemas.microsoft.com/office/drawing/2014/main" id="{C30C8C10-46F8-CF03-5F06-432A0D933C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Text Placeholder 3">
            <a:extLst>
              <a:ext uri="{FF2B5EF4-FFF2-40B4-BE49-F238E27FC236}">
                <a16:creationId xmlns:a16="http://schemas.microsoft.com/office/drawing/2014/main" id="{62F59BB3-10D7-9D1D-64C7-4C909912AC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3CFA67-9302-EE98-9753-FC4C29AF627D}"/>
              </a:ext>
            </a:extLst>
          </p:cNvPr>
          <p:cNvSpPr>
            <a:spLocks noGrp="1"/>
          </p:cNvSpPr>
          <p:nvPr>
            <p:ph type="dt" sz="half" idx="10"/>
          </p:nvPr>
        </p:nvSpPr>
        <p:spPr/>
        <p:txBody>
          <a:bodyPr/>
          <a:lstStyle/>
          <a:p>
            <a:fld id="{086ED2E0-7921-4D58-984F-135BB53D6352}" type="datetimeFigureOut">
              <a:rPr lang="ar-DZ" smtClean="0"/>
              <a:t>14-11-1447</a:t>
            </a:fld>
            <a:endParaRPr lang="ar-DZ"/>
          </a:p>
        </p:txBody>
      </p:sp>
      <p:sp>
        <p:nvSpPr>
          <p:cNvPr id="6" name="Footer Placeholder 5">
            <a:extLst>
              <a:ext uri="{FF2B5EF4-FFF2-40B4-BE49-F238E27FC236}">
                <a16:creationId xmlns:a16="http://schemas.microsoft.com/office/drawing/2014/main" id="{AA2C9487-7E98-A589-809C-411B9A684076}"/>
              </a:ext>
            </a:extLst>
          </p:cNvPr>
          <p:cNvSpPr>
            <a:spLocks noGrp="1"/>
          </p:cNvSpPr>
          <p:nvPr>
            <p:ph type="ftr" sz="quarter" idx="11"/>
          </p:nvPr>
        </p:nvSpPr>
        <p:spPr/>
        <p:txBody>
          <a:bodyPr/>
          <a:lstStyle/>
          <a:p>
            <a:endParaRPr lang="ar-DZ"/>
          </a:p>
        </p:txBody>
      </p:sp>
      <p:sp>
        <p:nvSpPr>
          <p:cNvPr id="7" name="Slide Number Placeholder 6">
            <a:extLst>
              <a:ext uri="{FF2B5EF4-FFF2-40B4-BE49-F238E27FC236}">
                <a16:creationId xmlns:a16="http://schemas.microsoft.com/office/drawing/2014/main" id="{9AC97AFE-5041-0A36-BB46-B20E2A29FD2E}"/>
              </a:ext>
            </a:extLst>
          </p:cNvPr>
          <p:cNvSpPr>
            <a:spLocks noGrp="1"/>
          </p:cNvSpPr>
          <p:nvPr>
            <p:ph type="sldNum" sz="quarter" idx="12"/>
          </p:nvPr>
        </p:nvSpPr>
        <p:spPr/>
        <p:txBody>
          <a:bodyPr/>
          <a:lstStyle/>
          <a:p>
            <a:fld id="{B822ED04-D940-49AC-9E50-A38025F2EF91}" type="slidenum">
              <a:rPr lang="ar-DZ" smtClean="0"/>
              <a:t>‹#›</a:t>
            </a:fld>
            <a:endParaRPr lang="ar-DZ"/>
          </a:p>
        </p:txBody>
      </p:sp>
    </p:spTree>
    <p:extLst>
      <p:ext uri="{BB962C8B-B14F-4D97-AF65-F5344CB8AC3E}">
        <p14:creationId xmlns:p14="http://schemas.microsoft.com/office/powerpoint/2010/main" val="2666280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DFC96A-81C9-3F90-C48A-64F6289050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DZ"/>
          </a:p>
        </p:txBody>
      </p:sp>
      <p:sp>
        <p:nvSpPr>
          <p:cNvPr id="3" name="Text Placeholder 2">
            <a:extLst>
              <a:ext uri="{FF2B5EF4-FFF2-40B4-BE49-F238E27FC236}">
                <a16:creationId xmlns:a16="http://schemas.microsoft.com/office/drawing/2014/main" id="{836AA06E-D955-8E5C-550D-BC07A2A2F4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DZ"/>
          </a:p>
        </p:txBody>
      </p:sp>
      <p:sp>
        <p:nvSpPr>
          <p:cNvPr id="4" name="Date Placeholder 3">
            <a:extLst>
              <a:ext uri="{FF2B5EF4-FFF2-40B4-BE49-F238E27FC236}">
                <a16:creationId xmlns:a16="http://schemas.microsoft.com/office/drawing/2014/main" id="{0B7177D0-527F-51F6-2D15-99D3B7893B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86ED2E0-7921-4D58-984F-135BB53D6352}" type="datetimeFigureOut">
              <a:rPr lang="ar-DZ" smtClean="0"/>
              <a:t>14-11-1447</a:t>
            </a:fld>
            <a:endParaRPr lang="ar-DZ"/>
          </a:p>
        </p:txBody>
      </p:sp>
      <p:sp>
        <p:nvSpPr>
          <p:cNvPr id="5" name="Footer Placeholder 4">
            <a:extLst>
              <a:ext uri="{FF2B5EF4-FFF2-40B4-BE49-F238E27FC236}">
                <a16:creationId xmlns:a16="http://schemas.microsoft.com/office/drawing/2014/main" id="{8A634D7E-4AD0-EBF2-7A9E-9F971EFFFE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ar-DZ"/>
          </a:p>
        </p:txBody>
      </p:sp>
      <p:sp>
        <p:nvSpPr>
          <p:cNvPr id="6" name="Slide Number Placeholder 5">
            <a:extLst>
              <a:ext uri="{FF2B5EF4-FFF2-40B4-BE49-F238E27FC236}">
                <a16:creationId xmlns:a16="http://schemas.microsoft.com/office/drawing/2014/main" id="{9C3D1312-8BA3-DE8F-920E-876D22AEEF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822ED04-D940-49AC-9E50-A38025F2EF91}" type="slidenum">
              <a:rPr lang="ar-DZ" smtClean="0"/>
              <a:t>‹#›</a:t>
            </a:fld>
            <a:endParaRPr lang="ar-DZ"/>
          </a:p>
        </p:txBody>
      </p:sp>
    </p:spTree>
    <p:extLst>
      <p:ext uri="{BB962C8B-B14F-4D97-AF65-F5344CB8AC3E}">
        <p14:creationId xmlns:p14="http://schemas.microsoft.com/office/powerpoint/2010/main" val="1323600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0F0B5-70F2-D291-895F-8EDF85C2756D}"/>
              </a:ext>
            </a:extLst>
          </p:cNvPr>
          <p:cNvSpPr>
            <a:spLocks noGrp="1"/>
          </p:cNvSpPr>
          <p:nvPr>
            <p:ph type="ctrTitle"/>
          </p:nvPr>
        </p:nvSpPr>
        <p:spPr>
          <a:xfrm>
            <a:off x="993228" y="220717"/>
            <a:ext cx="9900744" cy="1040524"/>
          </a:xfrm>
        </p:spPr>
        <p:txBody>
          <a:bodyPr>
            <a:normAutofit fontScale="90000"/>
          </a:bodyPr>
          <a:lstStyle/>
          <a:p>
            <a:r>
              <a:rPr lang="de-DE" dirty="0"/>
              <a:t>Constitutional amendment of 2020</a:t>
            </a:r>
            <a:endParaRPr lang="ar-DZ" dirty="0"/>
          </a:p>
        </p:txBody>
      </p:sp>
      <p:sp>
        <p:nvSpPr>
          <p:cNvPr id="3" name="Subtitle 2">
            <a:extLst>
              <a:ext uri="{FF2B5EF4-FFF2-40B4-BE49-F238E27FC236}">
                <a16:creationId xmlns:a16="http://schemas.microsoft.com/office/drawing/2014/main" id="{52DDA07C-5C02-395D-D852-3023B1EDE441}"/>
              </a:ext>
            </a:extLst>
          </p:cNvPr>
          <p:cNvSpPr>
            <a:spLocks noGrp="1"/>
          </p:cNvSpPr>
          <p:nvPr>
            <p:ph type="subTitle" idx="1"/>
          </p:nvPr>
        </p:nvSpPr>
        <p:spPr>
          <a:xfrm>
            <a:off x="441434" y="1529256"/>
            <a:ext cx="11319642" cy="4461642"/>
          </a:xfrm>
        </p:spPr>
        <p:txBody>
          <a:bodyPr>
            <a:normAutofit/>
          </a:bodyPr>
          <a:lstStyle/>
          <a:p>
            <a:pPr algn="l"/>
            <a:r>
              <a:rPr lang="en-US" dirty="0"/>
              <a:t>After more than a year had passed since the February 22nd popular movement( Hirak), the constitutional amendment of 2020 came following a popular referendum that witnessed a high level of abstention among the Algerian people, exceeding 77%. This was due to the significant circumvention carried out by the committee tasked with preparing the constitutional amendment, as it failed to take into account most of the proposals submitted by both specialists and politicians. Moreover, addressing the issue of identity had a profound impact on the abstention rate. I had warned, through one of the public media outlets, about the seriousness of this issue on voter participation before the preliminary draft was presented for referendum, but that warning went </a:t>
            </a:r>
          </a:p>
          <a:p>
            <a:endParaRPr lang="ar-DZ" dirty="0"/>
          </a:p>
        </p:txBody>
      </p:sp>
    </p:spTree>
    <p:extLst>
      <p:ext uri="{BB962C8B-B14F-4D97-AF65-F5344CB8AC3E}">
        <p14:creationId xmlns:p14="http://schemas.microsoft.com/office/powerpoint/2010/main" val="228438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TotalTime>
  <Words>132</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Constitutional amendment of 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aissa two</dc:creator>
  <cp:lastModifiedBy>aissa two</cp:lastModifiedBy>
  <cp:revision>1</cp:revision>
  <dcterms:created xsi:type="dcterms:W3CDTF">2026-04-30T04:53:39Z</dcterms:created>
  <dcterms:modified xsi:type="dcterms:W3CDTF">2026-04-30T05:07:01Z</dcterms:modified>
</cp:coreProperties>
</file>