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ar-D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73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14210D-C054-4268-B37F-E4C00EEBFD00}" type="doc">
      <dgm:prSet loTypeId="urn:microsoft.com/office/officeart/2005/8/layout/orgChart1" loCatId="hierarchy" qsTypeId="urn:microsoft.com/office/officeart/2005/8/quickstyle/3d1" qsCatId="3D" csTypeId="urn:microsoft.com/office/officeart/2005/8/colors/accent5_2" csCatId="accent5" phldr="1"/>
      <dgm:spPr/>
      <dgm:t>
        <a:bodyPr/>
        <a:lstStyle/>
        <a:p>
          <a:pPr rtl="1"/>
          <a:endParaRPr lang="ar-SA"/>
        </a:p>
      </dgm:t>
    </dgm:pt>
    <dgm:pt modelId="{3EEE8DD3-5956-4A01-BEB9-0FD0DC7062FE}">
      <dgm:prSet phldrT="[Text]"/>
      <dgm:spPr>
        <a:solidFill>
          <a:srgbClr val="FFC000"/>
        </a:solidFill>
      </dgm:spPr>
      <dgm:t>
        <a:bodyPr/>
        <a:lstStyle/>
        <a:p>
          <a:pPr rtl="1"/>
          <a:r>
            <a:rPr lang="en-GB" b="1" dirty="0">
              <a:solidFill>
                <a:schemeClr val="tx1"/>
              </a:solidFill>
            </a:rPr>
            <a:t>public</a:t>
          </a:r>
          <a:r>
            <a:rPr lang="en-GB" dirty="0">
              <a:solidFill>
                <a:schemeClr val="tx1"/>
              </a:solidFill>
            </a:rPr>
            <a:t> </a:t>
          </a:r>
          <a:r>
            <a:rPr lang="en-GB" b="1" dirty="0">
              <a:solidFill>
                <a:schemeClr val="tx1"/>
              </a:solidFill>
            </a:rPr>
            <a:t>law</a:t>
          </a:r>
          <a:endParaRPr lang="ar-SA" b="1" dirty="0">
            <a:solidFill>
              <a:schemeClr val="tx1"/>
            </a:solidFill>
          </a:endParaRPr>
        </a:p>
      </dgm:t>
    </dgm:pt>
    <dgm:pt modelId="{4827A50A-F387-4B4E-B8B9-9CB1FCEA420D}" type="parTrans" cxnId="{352242F0-8065-46F0-9D45-A0593DD8F721}">
      <dgm:prSet/>
      <dgm:spPr/>
      <dgm:t>
        <a:bodyPr/>
        <a:lstStyle/>
        <a:p>
          <a:pPr rtl="1"/>
          <a:endParaRPr lang="ar-SA"/>
        </a:p>
      </dgm:t>
    </dgm:pt>
    <dgm:pt modelId="{CC351FB0-7AE7-4B37-93BB-C32D02E433A6}" type="sibTrans" cxnId="{352242F0-8065-46F0-9D45-A0593DD8F721}">
      <dgm:prSet/>
      <dgm:spPr/>
      <dgm:t>
        <a:bodyPr/>
        <a:lstStyle/>
        <a:p>
          <a:pPr rtl="1"/>
          <a:endParaRPr lang="ar-SA"/>
        </a:p>
      </dgm:t>
    </dgm:pt>
    <dgm:pt modelId="{37A57AD0-96AB-434D-8F8B-7A18FD1867FC}">
      <dgm:prSet phldrT="[Text]"/>
      <dgm:spPr/>
      <dgm:t>
        <a:bodyPr/>
        <a:lstStyle/>
        <a:p>
          <a:pPr rtl="1"/>
          <a:r>
            <a:rPr lang="en-GB" b="1" dirty="0">
              <a:solidFill>
                <a:schemeClr val="tx1"/>
              </a:solidFill>
              <a:highlight>
                <a:srgbClr val="FFFF00"/>
              </a:highlight>
            </a:rPr>
            <a:t>constitutional</a:t>
          </a:r>
          <a:r>
            <a:rPr lang="en-GB" dirty="0">
              <a:solidFill>
                <a:schemeClr val="tx1"/>
              </a:solidFill>
              <a:highlight>
                <a:srgbClr val="FFFF00"/>
              </a:highlight>
            </a:rPr>
            <a:t> law</a:t>
          </a:r>
          <a:endParaRPr lang="ar-SA" dirty="0">
            <a:solidFill>
              <a:schemeClr val="tx1"/>
            </a:solidFill>
            <a:highlight>
              <a:srgbClr val="FFFF00"/>
            </a:highlight>
          </a:endParaRPr>
        </a:p>
      </dgm:t>
    </dgm:pt>
    <dgm:pt modelId="{1CF72C13-C84D-430D-942B-4C3D81BB9393}" type="parTrans" cxnId="{686B073B-9B38-48C6-872D-B9518C044C04}">
      <dgm:prSet/>
      <dgm:spPr/>
      <dgm:t>
        <a:bodyPr/>
        <a:lstStyle/>
        <a:p>
          <a:pPr rtl="1"/>
          <a:endParaRPr lang="ar-SA"/>
        </a:p>
      </dgm:t>
    </dgm:pt>
    <dgm:pt modelId="{EF877D40-EB79-4D3F-9135-E267C485833E}" type="sibTrans" cxnId="{686B073B-9B38-48C6-872D-B9518C044C04}">
      <dgm:prSet/>
      <dgm:spPr/>
      <dgm:t>
        <a:bodyPr/>
        <a:lstStyle/>
        <a:p>
          <a:pPr rtl="1"/>
          <a:endParaRPr lang="ar-SA"/>
        </a:p>
      </dgm:t>
    </dgm:pt>
    <dgm:pt modelId="{61239EEA-43DE-40B8-B7D5-057282FE2D35}">
      <dgm:prSet phldrT="[Text]"/>
      <dgm:spPr/>
      <dgm:t>
        <a:bodyPr/>
        <a:lstStyle/>
        <a:p>
          <a:pPr rtl="1"/>
          <a:r>
            <a:rPr lang="en-GB" b="1" dirty="0">
              <a:solidFill>
                <a:schemeClr val="tx1"/>
              </a:solidFill>
              <a:highlight>
                <a:srgbClr val="FFFF00"/>
              </a:highlight>
            </a:rPr>
            <a:t>administrative</a:t>
          </a:r>
          <a:r>
            <a:rPr lang="en-GB" dirty="0">
              <a:solidFill>
                <a:schemeClr val="tx1"/>
              </a:solidFill>
              <a:highlight>
                <a:srgbClr val="FFFF00"/>
              </a:highlight>
            </a:rPr>
            <a:t> law</a:t>
          </a:r>
          <a:endParaRPr lang="ar-SA" dirty="0">
            <a:solidFill>
              <a:schemeClr val="tx1"/>
            </a:solidFill>
            <a:highlight>
              <a:srgbClr val="FFFF00"/>
            </a:highlight>
          </a:endParaRPr>
        </a:p>
      </dgm:t>
    </dgm:pt>
    <dgm:pt modelId="{D8070C6B-698B-4283-AF0A-FFAA08CA4814}" type="parTrans" cxnId="{F7C46A0F-7263-418A-B6C2-3984488355E6}">
      <dgm:prSet/>
      <dgm:spPr/>
      <dgm:t>
        <a:bodyPr/>
        <a:lstStyle/>
        <a:p>
          <a:pPr rtl="1"/>
          <a:endParaRPr lang="ar-SA"/>
        </a:p>
      </dgm:t>
    </dgm:pt>
    <dgm:pt modelId="{CF24B08E-B3A2-48B7-A5F2-124D989DF0DA}" type="sibTrans" cxnId="{F7C46A0F-7263-418A-B6C2-3984488355E6}">
      <dgm:prSet/>
      <dgm:spPr/>
      <dgm:t>
        <a:bodyPr/>
        <a:lstStyle/>
        <a:p>
          <a:pPr rtl="1"/>
          <a:endParaRPr lang="ar-SA"/>
        </a:p>
      </dgm:t>
    </dgm:pt>
    <dgm:pt modelId="{A36AC54A-F467-408A-A673-FFABE78E6624}">
      <dgm:prSet phldrT="[Text]"/>
      <dgm:spPr/>
      <dgm:t>
        <a:bodyPr/>
        <a:lstStyle/>
        <a:p>
          <a:pPr rtl="1"/>
          <a:r>
            <a:rPr lang="en-GB" b="1" dirty="0">
              <a:solidFill>
                <a:schemeClr val="tx1"/>
              </a:solidFill>
              <a:highlight>
                <a:srgbClr val="FFFF00"/>
              </a:highlight>
            </a:rPr>
            <a:t>international</a:t>
          </a:r>
          <a:r>
            <a:rPr lang="en-GB" dirty="0">
              <a:solidFill>
                <a:schemeClr val="tx1"/>
              </a:solidFill>
              <a:highlight>
                <a:srgbClr val="FFFF00"/>
              </a:highlight>
            </a:rPr>
            <a:t> law</a:t>
          </a:r>
          <a:endParaRPr lang="ar-SA" dirty="0">
            <a:solidFill>
              <a:schemeClr val="tx1"/>
            </a:solidFill>
            <a:highlight>
              <a:srgbClr val="FFFF00"/>
            </a:highlight>
          </a:endParaRPr>
        </a:p>
      </dgm:t>
    </dgm:pt>
    <dgm:pt modelId="{672120CE-DBF7-46DC-95F7-08048BB3F5FC}" type="parTrans" cxnId="{B4073C74-5476-4231-AFF4-A41AFFF87D59}">
      <dgm:prSet/>
      <dgm:spPr/>
      <dgm:t>
        <a:bodyPr/>
        <a:lstStyle/>
        <a:p>
          <a:pPr rtl="1"/>
          <a:endParaRPr lang="ar-SA"/>
        </a:p>
      </dgm:t>
    </dgm:pt>
    <dgm:pt modelId="{1EDC9D06-BEF0-4152-825B-EEC1ABA4432F}" type="sibTrans" cxnId="{B4073C74-5476-4231-AFF4-A41AFFF87D59}">
      <dgm:prSet/>
      <dgm:spPr/>
      <dgm:t>
        <a:bodyPr/>
        <a:lstStyle/>
        <a:p>
          <a:pPr rtl="1"/>
          <a:endParaRPr lang="ar-SA"/>
        </a:p>
      </dgm:t>
    </dgm:pt>
    <dgm:pt modelId="{CFF2CD3E-75BE-4290-B905-57B54B0CC486}" type="pres">
      <dgm:prSet presAssocID="{7B14210D-C054-4268-B37F-E4C00EEBFD00}" presName="hierChild1" presStyleCnt="0">
        <dgm:presLayoutVars>
          <dgm:orgChart val="1"/>
          <dgm:chPref val="1"/>
          <dgm:dir/>
          <dgm:animOne val="branch"/>
          <dgm:animLvl val="lvl"/>
          <dgm:resizeHandles/>
        </dgm:presLayoutVars>
      </dgm:prSet>
      <dgm:spPr/>
    </dgm:pt>
    <dgm:pt modelId="{56F6911D-005E-4AE6-BFFF-4450BA79B674}" type="pres">
      <dgm:prSet presAssocID="{3EEE8DD3-5956-4A01-BEB9-0FD0DC7062FE}" presName="hierRoot1" presStyleCnt="0">
        <dgm:presLayoutVars>
          <dgm:hierBranch val="init"/>
        </dgm:presLayoutVars>
      </dgm:prSet>
      <dgm:spPr/>
    </dgm:pt>
    <dgm:pt modelId="{FA5AC947-E74A-4C00-96E4-67C8CCCFCAA1}" type="pres">
      <dgm:prSet presAssocID="{3EEE8DD3-5956-4A01-BEB9-0FD0DC7062FE}" presName="rootComposite1" presStyleCnt="0"/>
      <dgm:spPr/>
    </dgm:pt>
    <dgm:pt modelId="{FEDA313B-780D-4E04-9152-8F550BF20CA5}" type="pres">
      <dgm:prSet presAssocID="{3EEE8DD3-5956-4A01-BEB9-0FD0DC7062FE}" presName="rootText1" presStyleLbl="node0" presStyleIdx="0" presStyleCnt="1">
        <dgm:presLayoutVars>
          <dgm:chPref val="3"/>
        </dgm:presLayoutVars>
      </dgm:prSet>
      <dgm:spPr/>
    </dgm:pt>
    <dgm:pt modelId="{A118C9BC-6ECE-405B-A480-075895DBE518}" type="pres">
      <dgm:prSet presAssocID="{3EEE8DD3-5956-4A01-BEB9-0FD0DC7062FE}" presName="rootConnector1" presStyleLbl="node1" presStyleIdx="0" presStyleCnt="0"/>
      <dgm:spPr/>
    </dgm:pt>
    <dgm:pt modelId="{0377A3D1-588F-47F6-9504-5D8DB06D44BC}" type="pres">
      <dgm:prSet presAssocID="{3EEE8DD3-5956-4A01-BEB9-0FD0DC7062FE}" presName="hierChild2" presStyleCnt="0"/>
      <dgm:spPr/>
    </dgm:pt>
    <dgm:pt modelId="{381B4081-5EAF-4B5E-9DC7-6B56680376A5}" type="pres">
      <dgm:prSet presAssocID="{1CF72C13-C84D-430D-942B-4C3D81BB9393}" presName="Name37" presStyleLbl="parChTrans1D2" presStyleIdx="0" presStyleCnt="3"/>
      <dgm:spPr/>
    </dgm:pt>
    <dgm:pt modelId="{51355000-8A4B-497E-8812-2A8E266EFA0D}" type="pres">
      <dgm:prSet presAssocID="{37A57AD0-96AB-434D-8F8B-7A18FD1867FC}" presName="hierRoot2" presStyleCnt="0">
        <dgm:presLayoutVars>
          <dgm:hierBranch val="init"/>
        </dgm:presLayoutVars>
      </dgm:prSet>
      <dgm:spPr/>
    </dgm:pt>
    <dgm:pt modelId="{9DE2DE01-F388-42E7-ACD9-8EFD8201CF0C}" type="pres">
      <dgm:prSet presAssocID="{37A57AD0-96AB-434D-8F8B-7A18FD1867FC}" presName="rootComposite" presStyleCnt="0"/>
      <dgm:spPr/>
    </dgm:pt>
    <dgm:pt modelId="{3CDB41CF-6721-4814-8F3E-8D4C8C55E2A5}" type="pres">
      <dgm:prSet presAssocID="{37A57AD0-96AB-434D-8F8B-7A18FD1867FC}" presName="rootText" presStyleLbl="node2" presStyleIdx="0" presStyleCnt="3">
        <dgm:presLayoutVars>
          <dgm:chPref val="3"/>
        </dgm:presLayoutVars>
      </dgm:prSet>
      <dgm:spPr/>
    </dgm:pt>
    <dgm:pt modelId="{93C4B3AD-6D49-4882-9425-A44D210ADF0E}" type="pres">
      <dgm:prSet presAssocID="{37A57AD0-96AB-434D-8F8B-7A18FD1867FC}" presName="rootConnector" presStyleLbl="node2" presStyleIdx="0" presStyleCnt="3"/>
      <dgm:spPr/>
    </dgm:pt>
    <dgm:pt modelId="{C4EDB3A3-6BD9-4AB0-9AB6-520CE7FEAE89}" type="pres">
      <dgm:prSet presAssocID="{37A57AD0-96AB-434D-8F8B-7A18FD1867FC}" presName="hierChild4" presStyleCnt="0"/>
      <dgm:spPr/>
    </dgm:pt>
    <dgm:pt modelId="{8E2E40AD-9005-4007-AB8D-58F7B4BBA54A}" type="pres">
      <dgm:prSet presAssocID="{37A57AD0-96AB-434D-8F8B-7A18FD1867FC}" presName="hierChild5" presStyleCnt="0"/>
      <dgm:spPr/>
    </dgm:pt>
    <dgm:pt modelId="{17FACF36-E55B-4423-9A83-CEA8993C088D}" type="pres">
      <dgm:prSet presAssocID="{D8070C6B-698B-4283-AF0A-FFAA08CA4814}" presName="Name37" presStyleLbl="parChTrans1D2" presStyleIdx="1" presStyleCnt="3"/>
      <dgm:spPr/>
    </dgm:pt>
    <dgm:pt modelId="{4BEA78F6-9A1D-433F-AC8E-FF1F95ED33B0}" type="pres">
      <dgm:prSet presAssocID="{61239EEA-43DE-40B8-B7D5-057282FE2D35}" presName="hierRoot2" presStyleCnt="0">
        <dgm:presLayoutVars>
          <dgm:hierBranch val="init"/>
        </dgm:presLayoutVars>
      </dgm:prSet>
      <dgm:spPr/>
    </dgm:pt>
    <dgm:pt modelId="{01311EE0-31B6-405A-A6CB-9AD1A1F6B289}" type="pres">
      <dgm:prSet presAssocID="{61239EEA-43DE-40B8-B7D5-057282FE2D35}" presName="rootComposite" presStyleCnt="0"/>
      <dgm:spPr/>
    </dgm:pt>
    <dgm:pt modelId="{3FD40C8F-B110-4825-B6C9-5CBC174E67ED}" type="pres">
      <dgm:prSet presAssocID="{61239EEA-43DE-40B8-B7D5-057282FE2D35}" presName="rootText" presStyleLbl="node2" presStyleIdx="1" presStyleCnt="3" custLinFactNeighborX="-60" custLinFactNeighborY="5175">
        <dgm:presLayoutVars>
          <dgm:chPref val="3"/>
        </dgm:presLayoutVars>
      </dgm:prSet>
      <dgm:spPr/>
    </dgm:pt>
    <dgm:pt modelId="{E6A3AB08-4356-4321-A61B-57BE292ECB3D}" type="pres">
      <dgm:prSet presAssocID="{61239EEA-43DE-40B8-B7D5-057282FE2D35}" presName="rootConnector" presStyleLbl="node2" presStyleIdx="1" presStyleCnt="3"/>
      <dgm:spPr/>
    </dgm:pt>
    <dgm:pt modelId="{27DD545E-2474-4CB4-BB06-ECAF6AD570B2}" type="pres">
      <dgm:prSet presAssocID="{61239EEA-43DE-40B8-B7D5-057282FE2D35}" presName="hierChild4" presStyleCnt="0"/>
      <dgm:spPr/>
    </dgm:pt>
    <dgm:pt modelId="{24E2957F-A89A-4655-AD2B-52AC8FFD7F02}" type="pres">
      <dgm:prSet presAssocID="{61239EEA-43DE-40B8-B7D5-057282FE2D35}" presName="hierChild5" presStyleCnt="0"/>
      <dgm:spPr/>
    </dgm:pt>
    <dgm:pt modelId="{2D1A7711-69C7-44A9-A2EC-D0EF929BB347}" type="pres">
      <dgm:prSet presAssocID="{672120CE-DBF7-46DC-95F7-08048BB3F5FC}" presName="Name37" presStyleLbl="parChTrans1D2" presStyleIdx="2" presStyleCnt="3"/>
      <dgm:spPr/>
    </dgm:pt>
    <dgm:pt modelId="{A574F4D1-EF7A-4D5C-B7CC-05D1F526942C}" type="pres">
      <dgm:prSet presAssocID="{A36AC54A-F467-408A-A673-FFABE78E6624}" presName="hierRoot2" presStyleCnt="0">
        <dgm:presLayoutVars>
          <dgm:hierBranch val="init"/>
        </dgm:presLayoutVars>
      </dgm:prSet>
      <dgm:spPr/>
    </dgm:pt>
    <dgm:pt modelId="{A4FAE6E4-06BF-4A78-B5B2-A4248BE02A7C}" type="pres">
      <dgm:prSet presAssocID="{A36AC54A-F467-408A-A673-FFABE78E6624}" presName="rootComposite" presStyleCnt="0"/>
      <dgm:spPr/>
    </dgm:pt>
    <dgm:pt modelId="{328722C0-59EE-4E54-9B9C-64FB08D0EB08}" type="pres">
      <dgm:prSet presAssocID="{A36AC54A-F467-408A-A673-FFABE78E6624}" presName="rootText" presStyleLbl="node2" presStyleIdx="2" presStyleCnt="3" custLinFactNeighborX="25" custLinFactNeighborY="5175">
        <dgm:presLayoutVars>
          <dgm:chPref val="3"/>
        </dgm:presLayoutVars>
      </dgm:prSet>
      <dgm:spPr/>
    </dgm:pt>
    <dgm:pt modelId="{B0C5CC1B-0630-460F-9656-17AE07ADF523}" type="pres">
      <dgm:prSet presAssocID="{A36AC54A-F467-408A-A673-FFABE78E6624}" presName="rootConnector" presStyleLbl="node2" presStyleIdx="2" presStyleCnt="3"/>
      <dgm:spPr/>
    </dgm:pt>
    <dgm:pt modelId="{AFB086D2-9641-47B1-AAC3-5C06336D81B1}" type="pres">
      <dgm:prSet presAssocID="{A36AC54A-F467-408A-A673-FFABE78E6624}" presName="hierChild4" presStyleCnt="0"/>
      <dgm:spPr/>
    </dgm:pt>
    <dgm:pt modelId="{AF79EDFA-8D5E-4C3E-8D02-79C7BF38B7EC}" type="pres">
      <dgm:prSet presAssocID="{A36AC54A-F467-408A-A673-FFABE78E6624}" presName="hierChild5" presStyleCnt="0"/>
      <dgm:spPr/>
    </dgm:pt>
    <dgm:pt modelId="{C2A8E5B0-6247-4A12-B9E2-2C1266650895}" type="pres">
      <dgm:prSet presAssocID="{3EEE8DD3-5956-4A01-BEB9-0FD0DC7062FE}" presName="hierChild3" presStyleCnt="0"/>
      <dgm:spPr/>
    </dgm:pt>
  </dgm:ptLst>
  <dgm:cxnLst>
    <dgm:cxn modelId="{C2CA980A-A925-4591-93A1-86EB3177FEEA}" type="presOf" srcId="{1CF72C13-C84D-430D-942B-4C3D81BB9393}" destId="{381B4081-5EAF-4B5E-9DC7-6B56680376A5}" srcOrd="0" destOrd="0" presId="urn:microsoft.com/office/officeart/2005/8/layout/orgChart1"/>
    <dgm:cxn modelId="{F7C46A0F-7263-418A-B6C2-3984488355E6}" srcId="{3EEE8DD3-5956-4A01-BEB9-0FD0DC7062FE}" destId="{61239EEA-43DE-40B8-B7D5-057282FE2D35}" srcOrd="1" destOrd="0" parTransId="{D8070C6B-698B-4283-AF0A-FFAA08CA4814}" sibTransId="{CF24B08E-B3A2-48B7-A5F2-124D989DF0DA}"/>
    <dgm:cxn modelId="{6833B320-2447-431F-9ADB-15E51A084F0A}" type="presOf" srcId="{3EEE8DD3-5956-4A01-BEB9-0FD0DC7062FE}" destId="{A118C9BC-6ECE-405B-A480-075895DBE518}" srcOrd="1" destOrd="0" presId="urn:microsoft.com/office/officeart/2005/8/layout/orgChart1"/>
    <dgm:cxn modelId="{686B073B-9B38-48C6-872D-B9518C044C04}" srcId="{3EEE8DD3-5956-4A01-BEB9-0FD0DC7062FE}" destId="{37A57AD0-96AB-434D-8F8B-7A18FD1867FC}" srcOrd="0" destOrd="0" parTransId="{1CF72C13-C84D-430D-942B-4C3D81BB9393}" sibTransId="{EF877D40-EB79-4D3F-9135-E267C485833E}"/>
    <dgm:cxn modelId="{26AA403B-671A-4FF9-A762-056AD862752C}" type="presOf" srcId="{37A57AD0-96AB-434D-8F8B-7A18FD1867FC}" destId="{3CDB41CF-6721-4814-8F3E-8D4C8C55E2A5}" srcOrd="0" destOrd="0" presId="urn:microsoft.com/office/officeart/2005/8/layout/orgChart1"/>
    <dgm:cxn modelId="{4D931E5B-D6DA-4FDA-8412-654C8582E32E}" type="presOf" srcId="{61239EEA-43DE-40B8-B7D5-057282FE2D35}" destId="{3FD40C8F-B110-4825-B6C9-5CBC174E67ED}" srcOrd="0" destOrd="0" presId="urn:microsoft.com/office/officeart/2005/8/layout/orgChart1"/>
    <dgm:cxn modelId="{9F9E0542-0011-4A5D-BB64-D6AE434C3B81}" type="presOf" srcId="{61239EEA-43DE-40B8-B7D5-057282FE2D35}" destId="{E6A3AB08-4356-4321-A61B-57BE292ECB3D}" srcOrd="1" destOrd="0" presId="urn:microsoft.com/office/officeart/2005/8/layout/orgChart1"/>
    <dgm:cxn modelId="{9E258862-CF32-42C0-8E67-4CB3AAC41BA0}" type="presOf" srcId="{3EEE8DD3-5956-4A01-BEB9-0FD0DC7062FE}" destId="{FEDA313B-780D-4E04-9152-8F550BF20CA5}" srcOrd="0" destOrd="0" presId="urn:microsoft.com/office/officeart/2005/8/layout/orgChart1"/>
    <dgm:cxn modelId="{B4073C74-5476-4231-AFF4-A41AFFF87D59}" srcId="{3EEE8DD3-5956-4A01-BEB9-0FD0DC7062FE}" destId="{A36AC54A-F467-408A-A673-FFABE78E6624}" srcOrd="2" destOrd="0" parTransId="{672120CE-DBF7-46DC-95F7-08048BB3F5FC}" sibTransId="{1EDC9D06-BEF0-4152-825B-EEC1ABA4432F}"/>
    <dgm:cxn modelId="{98859BA5-305C-44D6-AB7B-1F7D5E51E704}" type="presOf" srcId="{A36AC54A-F467-408A-A673-FFABE78E6624}" destId="{328722C0-59EE-4E54-9B9C-64FB08D0EB08}" srcOrd="0" destOrd="0" presId="urn:microsoft.com/office/officeart/2005/8/layout/orgChart1"/>
    <dgm:cxn modelId="{17F51DAD-F338-44B0-8FA6-7392E46E6695}" type="presOf" srcId="{D8070C6B-698B-4283-AF0A-FFAA08CA4814}" destId="{17FACF36-E55B-4423-9A83-CEA8993C088D}" srcOrd="0" destOrd="0" presId="urn:microsoft.com/office/officeart/2005/8/layout/orgChart1"/>
    <dgm:cxn modelId="{29998DAE-2F14-46DF-BA0A-8F115ECEDEDB}" type="presOf" srcId="{7B14210D-C054-4268-B37F-E4C00EEBFD00}" destId="{CFF2CD3E-75BE-4290-B905-57B54B0CC486}" srcOrd="0" destOrd="0" presId="urn:microsoft.com/office/officeart/2005/8/layout/orgChart1"/>
    <dgm:cxn modelId="{D96841B6-9A60-4AE7-89AB-D9B463763938}" type="presOf" srcId="{A36AC54A-F467-408A-A673-FFABE78E6624}" destId="{B0C5CC1B-0630-460F-9656-17AE07ADF523}" srcOrd="1" destOrd="0" presId="urn:microsoft.com/office/officeart/2005/8/layout/orgChart1"/>
    <dgm:cxn modelId="{39B251C9-4F25-44CD-AB9C-DE8EB3248351}" type="presOf" srcId="{672120CE-DBF7-46DC-95F7-08048BB3F5FC}" destId="{2D1A7711-69C7-44A9-A2EC-D0EF929BB347}" srcOrd="0" destOrd="0" presId="urn:microsoft.com/office/officeart/2005/8/layout/orgChart1"/>
    <dgm:cxn modelId="{4F84CED5-347B-495D-B0F8-0370263B79F1}" type="presOf" srcId="{37A57AD0-96AB-434D-8F8B-7A18FD1867FC}" destId="{93C4B3AD-6D49-4882-9425-A44D210ADF0E}" srcOrd="1" destOrd="0" presId="urn:microsoft.com/office/officeart/2005/8/layout/orgChart1"/>
    <dgm:cxn modelId="{352242F0-8065-46F0-9D45-A0593DD8F721}" srcId="{7B14210D-C054-4268-B37F-E4C00EEBFD00}" destId="{3EEE8DD3-5956-4A01-BEB9-0FD0DC7062FE}" srcOrd="0" destOrd="0" parTransId="{4827A50A-F387-4B4E-B8B9-9CB1FCEA420D}" sibTransId="{CC351FB0-7AE7-4B37-93BB-C32D02E433A6}"/>
    <dgm:cxn modelId="{B33FDF11-78FA-44B8-A942-B74DC100D20F}" type="presParOf" srcId="{CFF2CD3E-75BE-4290-B905-57B54B0CC486}" destId="{56F6911D-005E-4AE6-BFFF-4450BA79B674}" srcOrd="0" destOrd="0" presId="urn:microsoft.com/office/officeart/2005/8/layout/orgChart1"/>
    <dgm:cxn modelId="{157F1897-1F7F-4978-8136-8E045D1051A9}" type="presParOf" srcId="{56F6911D-005E-4AE6-BFFF-4450BA79B674}" destId="{FA5AC947-E74A-4C00-96E4-67C8CCCFCAA1}" srcOrd="0" destOrd="0" presId="urn:microsoft.com/office/officeart/2005/8/layout/orgChart1"/>
    <dgm:cxn modelId="{45DFBCAF-572A-4F50-BED5-1F2E9AFEB25A}" type="presParOf" srcId="{FA5AC947-E74A-4C00-96E4-67C8CCCFCAA1}" destId="{FEDA313B-780D-4E04-9152-8F550BF20CA5}" srcOrd="0" destOrd="0" presId="urn:microsoft.com/office/officeart/2005/8/layout/orgChart1"/>
    <dgm:cxn modelId="{FDEB3659-4BD6-4001-866B-3E2E57495582}" type="presParOf" srcId="{FA5AC947-E74A-4C00-96E4-67C8CCCFCAA1}" destId="{A118C9BC-6ECE-405B-A480-075895DBE518}" srcOrd="1" destOrd="0" presId="urn:microsoft.com/office/officeart/2005/8/layout/orgChart1"/>
    <dgm:cxn modelId="{0814C10E-C850-4253-A5EB-E0D2FB63290A}" type="presParOf" srcId="{56F6911D-005E-4AE6-BFFF-4450BA79B674}" destId="{0377A3D1-588F-47F6-9504-5D8DB06D44BC}" srcOrd="1" destOrd="0" presId="urn:microsoft.com/office/officeart/2005/8/layout/orgChart1"/>
    <dgm:cxn modelId="{6FD6C2E9-322D-480A-8C37-2FA07C380239}" type="presParOf" srcId="{0377A3D1-588F-47F6-9504-5D8DB06D44BC}" destId="{381B4081-5EAF-4B5E-9DC7-6B56680376A5}" srcOrd="0" destOrd="0" presId="urn:microsoft.com/office/officeart/2005/8/layout/orgChart1"/>
    <dgm:cxn modelId="{173BA224-830E-4F38-A64C-A2C89DB28349}" type="presParOf" srcId="{0377A3D1-588F-47F6-9504-5D8DB06D44BC}" destId="{51355000-8A4B-497E-8812-2A8E266EFA0D}" srcOrd="1" destOrd="0" presId="urn:microsoft.com/office/officeart/2005/8/layout/orgChart1"/>
    <dgm:cxn modelId="{2999349F-AD9F-422D-8F51-2CC91604C28E}" type="presParOf" srcId="{51355000-8A4B-497E-8812-2A8E266EFA0D}" destId="{9DE2DE01-F388-42E7-ACD9-8EFD8201CF0C}" srcOrd="0" destOrd="0" presId="urn:microsoft.com/office/officeart/2005/8/layout/orgChart1"/>
    <dgm:cxn modelId="{DDD1F97A-F5F4-4C9F-B970-67FFAEC64469}" type="presParOf" srcId="{9DE2DE01-F388-42E7-ACD9-8EFD8201CF0C}" destId="{3CDB41CF-6721-4814-8F3E-8D4C8C55E2A5}" srcOrd="0" destOrd="0" presId="urn:microsoft.com/office/officeart/2005/8/layout/orgChart1"/>
    <dgm:cxn modelId="{A476FC4D-80BA-4420-BF8D-B2DCEB7C2C5E}" type="presParOf" srcId="{9DE2DE01-F388-42E7-ACD9-8EFD8201CF0C}" destId="{93C4B3AD-6D49-4882-9425-A44D210ADF0E}" srcOrd="1" destOrd="0" presId="urn:microsoft.com/office/officeart/2005/8/layout/orgChart1"/>
    <dgm:cxn modelId="{3EFC0887-B413-40E9-A4F0-C89BDE240417}" type="presParOf" srcId="{51355000-8A4B-497E-8812-2A8E266EFA0D}" destId="{C4EDB3A3-6BD9-4AB0-9AB6-520CE7FEAE89}" srcOrd="1" destOrd="0" presId="urn:microsoft.com/office/officeart/2005/8/layout/orgChart1"/>
    <dgm:cxn modelId="{20B31884-E6BD-4005-ABEA-C0FEB0F93E07}" type="presParOf" srcId="{51355000-8A4B-497E-8812-2A8E266EFA0D}" destId="{8E2E40AD-9005-4007-AB8D-58F7B4BBA54A}" srcOrd="2" destOrd="0" presId="urn:microsoft.com/office/officeart/2005/8/layout/orgChart1"/>
    <dgm:cxn modelId="{EBD486F1-56D0-4238-9496-653392EB1189}" type="presParOf" srcId="{0377A3D1-588F-47F6-9504-5D8DB06D44BC}" destId="{17FACF36-E55B-4423-9A83-CEA8993C088D}" srcOrd="2" destOrd="0" presId="urn:microsoft.com/office/officeart/2005/8/layout/orgChart1"/>
    <dgm:cxn modelId="{4ADDA97E-2EFB-47E6-A0A8-6E01A016D367}" type="presParOf" srcId="{0377A3D1-588F-47F6-9504-5D8DB06D44BC}" destId="{4BEA78F6-9A1D-433F-AC8E-FF1F95ED33B0}" srcOrd="3" destOrd="0" presId="urn:microsoft.com/office/officeart/2005/8/layout/orgChart1"/>
    <dgm:cxn modelId="{E4D3FC1F-C9AF-42C9-A7B4-F6936E422489}" type="presParOf" srcId="{4BEA78F6-9A1D-433F-AC8E-FF1F95ED33B0}" destId="{01311EE0-31B6-405A-A6CB-9AD1A1F6B289}" srcOrd="0" destOrd="0" presId="urn:microsoft.com/office/officeart/2005/8/layout/orgChart1"/>
    <dgm:cxn modelId="{1BA8E9F8-FB75-44AD-AAAD-4F319B9D3287}" type="presParOf" srcId="{01311EE0-31B6-405A-A6CB-9AD1A1F6B289}" destId="{3FD40C8F-B110-4825-B6C9-5CBC174E67ED}" srcOrd="0" destOrd="0" presId="urn:microsoft.com/office/officeart/2005/8/layout/orgChart1"/>
    <dgm:cxn modelId="{1C9A161B-EA77-47A1-B1C7-511219D69438}" type="presParOf" srcId="{01311EE0-31B6-405A-A6CB-9AD1A1F6B289}" destId="{E6A3AB08-4356-4321-A61B-57BE292ECB3D}" srcOrd="1" destOrd="0" presId="urn:microsoft.com/office/officeart/2005/8/layout/orgChart1"/>
    <dgm:cxn modelId="{73187DCF-5BE7-4A47-BA9E-DC40CE355E13}" type="presParOf" srcId="{4BEA78F6-9A1D-433F-AC8E-FF1F95ED33B0}" destId="{27DD545E-2474-4CB4-BB06-ECAF6AD570B2}" srcOrd="1" destOrd="0" presId="urn:microsoft.com/office/officeart/2005/8/layout/orgChart1"/>
    <dgm:cxn modelId="{67BCC720-0030-4E5A-9336-E03AC74834BF}" type="presParOf" srcId="{4BEA78F6-9A1D-433F-AC8E-FF1F95ED33B0}" destId="{24E2957F-A89A-4655-AD2B-52AC8FFD7F02}" srcOrd="2" destOrd="0" presId="urn:microsoft.com/office/officeart/2005/8/layout/orgChart1"/>
    <dgm:cxn modelId="{A6759427-E885-4CC6-91B6-BD51E44D3487}" type="presParOf" srcId="{0377A3D1-588F-47F6-9504-5D8DB06D44BC}" destId="{2D1A7711-69C7-44A9-A2EC-D0EF929BB347}" srcOrd="4" destOrd="0" presId="urn:microsoft.com/office/officeart/2005/8/layout/orgChart1"/>
    <dgm:cxn modelId="{72DBF139-27EF-4FE9-95A4-917A4F46F8C9}" type="presParOf" srcId="{0377A3D1-588F-47F6-9504-5D8DB06D44BC}" destId="{A574F4D1-EF7A-4D5C-B7CC-05D1F526942C}" srcOrd="5" destOrd="0" presId="urn:microsoft.com/office/officeart/2005/8/layout/orgChart1"/>
    <dgm:cxn modelId="{3161BE0C-6DE0-4329-B7A4-48A98D833DD5}" type="presParOf" srcId="{A574F4D1-EF7A-4D5C-B7CC-05D1F526942C}" destId="{A4FAE6E4-06BF-4A78-B5B2-A4248BE02A7C}" srcOrd="0" destOrd="0" presId="urn:microsoft.com/office/officeart/2005/8/layout/orgChart1"/>
    <dgm:cxn modelId="{88765D09-CB60-495D-9ADD-6FE0C9944A70}" type="presParOf" srcId="{A4FAE6E4-06BF-4A78-B5B2-A4248BE02A7C}" destId="{328722C0-59EE-4E54-9B9C-64FB08D0EB08}" srcOrd="0" destOrd="0" presId="urn:microsoft.com/office/officeart/2005/8/layout/orgChart1"/>
    <dgm:cxn modelId="{A58E404F-1947-45F3-9623-75E238910681}" type="presParOf" srcId="{A4FAE6E4-06BF-4A78-B5B2-A4248BE02A7C}" destId="{B0C5CC1B-0630-460F-9656-17AE07ADF523}" srcOrd="1" destOrd="0" presId="urn:microsoft.com/office/officeart/2005/8/layout/orgChart1"/>
    <dgm:cxn modelId="{93969538-F7BB-4317-A2AC-E8501F215245}" type="presParOf" srcId="{A574F4D1-EF7A-4D5C-B7CC-05D1F526942C}" destId="{AFB086D2-9641-47B1-AAC3-5C06336D81B1}" srcOrd="1" destOrd="0" presId="urn:microsoft.com/office/officeart/2005/8/layout/orgChart1"/>
    <dgm:cxn modelId="{6E5CB16C-18DF-4A1B-BE55-4A57D1BD31E5}" type="presParOf" srcId="{A574F4D1-EF7A-4D5C-B7CC-05D1F526942C}" destId="{AF79EDFA-8D5E-4C3E-8D02-79C7BF38B7EC}" srcOrd="2" destOrd="0" presId="urn:microsoft.com/office/officeart/2005/8/layout/orgChart1"/>
    <dgm:cxn modelId="{A13EC38E-65F4-4B77-85B8-8F0B43085907}" type="presParOf" srcId="{56F6911D-005E-4AE6-BFFF-4450BA79B674}" destId="{C2A8E5B0-6247-4A12-B9E2-2C1266650895}"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BC3D3E-2B94-4750-B259-83EAA5C757F6}" type="doc">
      <dgm:prSet loTypeId="urn:microsoft.com/office/officeart/2005/8/layout/pyramid1" loCatId="pyramid" qsTypeId="urn:microsoft.com/office/officeart/2005/8/quickstyle/simple1" qsCatId="simple" csTypeId="urn:microsoft.com/office/officeart/2005/8/colors/colorful1" csCatId="colorful" phldr="1"/>
      <dgm:spPr/>
    </dgm:pt>
    <dgm:pt modelId="{55D3A726-2F51-4E5C-9BAA-2BE29F622932}">
      <dgm:prSet phldrT="[Text]"/>
      <dgm:spPr/>
      <dgm:t>
        <a:bodyPr/>
        <a:lstStyle/>
        <a:p>
          <a:pPr rtl="1"/>
          <a:r>
            <a:rPr lang="en-GB"/>
            <a:t>constitution</a:t>
          </a:r>
          <a:endParaRPr lang="ar-SA"/>
        </a:p>
      </dgm:t>
    </dgm:pt>
    <dgm:pt modelId="{81228512-18E6-4E87-B624-44E40C968F98}" type="parTrans" cxnId="{BBF953D1-FFA4-4C4C-BF69-E4819BC2DC15}">
      <dgm:prSet/>
      <dgm:spPr/>
      <dgm:t>
        <a:bodyPr/>
        <a:lstStyle/>
        <a:p>
          <a:pPr rtl="1"/>
          <a:endParaRPr lang="ar-SA"/>
        </a:p>
      </dgm:t>
    </dgm:pt>
    <dgm:pt modelId="{B8894212-A1F2-4BF1-BE32-558D81462587}" type="sibTrans" cxnId="{BBF953D1-FFA4-4C4C-BF69-E4819BC2DC15}">
      <dgm:prSet/>
      <dgm:spPr/>
      <dgm:t>
        <a:bodyPr/>
        <a:lstStyle/>
        <a:p>
          <a:pPr rtl="1"/>
          <a:endParaRPr lang="ar-SA"/>
        </a:p>
      </dgm:t>
    </dgm:pt>
    <dgm:pt modelId="{114A6869-DB77-4934-A90D-05A44D8C337F}">
      <dgm:prSet phldrT="[Text]"/>
      <dgm:spPr/>
      <dgm:t>
        <a:bodyPr/>
        <a:lstStyle/>
        <a:p>
          <a:pPr rtl="1"/>
          <a:r>
            <a:rPr lang="en-GB"/>
            <a:t>organic laws</a:t>
          </a:r>
          <a:endParaRPr lang="ar-SA"/>
        </a:p>
      </dgm:t>
    </dgm:pt>
    <dgm:pt modelId="{33E61E29-1EBA-4CE5-9408-FF8467A522D3}" type="parTrans" cxnId="{6C60E4C0-6040-4DEB-9BB0-A69B5E4BCDDE}">
      <dgm:prSet/>
      <dgm:spPr/>
      <dgm:t>
        <a:bodyPr/>
        <a:lstStyle/>
        <a:p>
          <a:pPr rtl="1"/>
          <a:endParaRPr lang="ar-SA"/>
        </a:p>
      </dgm:t>
    </dgm:pt>
    <dgm:pt modelId="{070EF150-01A3-4116-8495-C0B6C4D2A094}" type="sibTrans" cxnId="{6C60E4C0-6040-4DEB-9BB0-A69B5E4BCDDE}">
      <dgm:prSet/>
      <dgm:spPr/>
      <dgm:t>
        <a:bodyPr/>
        <a:lstStyle/>
        <a:p>
          <a:pPr rtl="1"/>
          <a:endParaRPr lang="ar-SA"/>
        </a:p>
      </dgm:t>
    </dgm:pt>
    <dgm:pt modelId="{78A3276A-A5D7-4E42-9A8C-6C6CD5D43F45}">
      <dgm:prSet phldrT="[Text]"/>
      <dgm:spPr/>
      <dgm:t>
        <a:bodyPr/>
        <a:lstStyle/>
        <a:p>
          <a:pPr rtl="1"/>
          <a:r>
            <a:rPr lang="en-GB"/>
            <a:t>laws</a:t>
          </a:r>
          <a:endParaRPr lang="ar-SA"/>
        </a:p>
      </dgm:t>
    </dgm:pt>
    <dgm:pt modelId="{51B29DE8-4B8D-411A-BF3C-1EB1F0417393}" type="parTrans" cxnId="{42AFBEC2-BC42-491E-8F9D-57D9499E7171}">
      <dgm:prSet/>
      <dgm:spPr/>
      <dgm:t>
        <a:bodyPr/>
        <a:lstStyle/>
        <a:p>
          <a:pPr rtl="1"/>
          <a:endParaRPr lang="ar-SA"/>
        </a:p>
      </dgm:t>
    </dgm:pt>
    <dgm:pt modelId="{2A90BD90-B39B-434E-B68E-651E607440D5}" type="sibTrans" cxnId="{42AFBEC2-BC42-491E-8F9D-57D9499E7171}">
      <dgm:prSet/>
      <dgm:spPr/>
      <dgm:t>
        <a:bodyPr/>
        <a:lstStyle/>
        <a:p>
          <a:pPr rtl="1"/>
          <a:endParaRPr lang="ar-SA"/>
        </a:p>
      </dgm:t>
    </dgm:pt>
    <dgm:pt modelId="{208D7062-4154-4AE4-AD17-7323F694C7C8}" type="pres">
      <dgm:prSet presAssocID="{11BC3D3E-2B94-4750-B259-83EAA5C757F6}" presName="Name0" presStyleCnt="0">
        <dgm:presLayoutVars>
          <dgm:dir/>
          <dgm:animLvl val="lvl"/>
          <dgm:resizeHandles val="exact"/>
        </dgm:presLayoutVars>
      </dgm:prSet>
      <dgm:spPr/>
    </dgm:pt>
    <dgm:pt modelId="{13010F54-5299-4700-9155-5C01FC23219B}" type="pres">
      <dgm:prSet presAssocID="{55D3A726-2F51-4E5C-9BAA-2BE29F622932}" presName="Name8" presStyleCnt="0"/>
      <dgm:spPr/>
    </dgm:pt>
    <dgm:pt modelId="{B3968301-B185-45DC-B40E-7F040A36C884}" type="pres">
      <dgm:prSet presAssocID="{55D3A726-2F51-4E5C-9BAA-2BE29F622932}" presName="level" presStyleLbl="node1" presStyleIdx="0" presStyleCnt="3">
        <dgm:presLayoutVars>
          <dgm:chMax val="1"/>
          <dgm:bulletEnabled val="1"/>
        </dgm:presLayoutVars>
      </dgm:prSet>
      <dgm:spPr/>
    </dgm:pt>
    <dgm:pt modelId="{E8D38B88-D1C3-41CE-ACC2-09D033C92374}" type="pres">
      <dgm:prSet presAssocID="{55D3A726-2F51-4E5C-9BAA-2BE29F622932}" presName="levelTx" presStyleLbl="revTx" presStyleIdx="0" presStyleCnt="0">
        <dgm:presLayoutVars>
          <dgm:chMax val="1"/>
          <dgm:bulletEnabled val="1"/>
        </dgm:presLayoutVars>
      </dgm:prSet>
      <dgm:spPr/>
    </dgm:pt>
    <dgm:pt modelId="{CBCDFFEF-CA05-47FF-A58D-897829C42AD3}" type="pres">
      <dgm:prSet presAssocID="{114A6869-DB77-4934-A90D-05A44D8C337F}" presName="Name8" presStyleCnt="0"/>
      <dgm:spPr/>
    </dgm:pt>
    <dgm:pt modelId="{EF45DB6C-17E2-4D58-8D7A-60E1D8EBC0D5}" type="pres">
      <dgm:prSet presAssocID="{114A6869-DB77-4934-A90D-05A44D8C337F}" presName="level" presStyleLbl="node1" presStyleIdx="1" presStyleCnt="3" custLinFactNeighborY="5181">
        <dgm:presLayoutVars>
          <dgm:chMax val="1"/>
          <dgm:bulletEnabled val="1"/>
        </dgm:presLayoutVars>
      </dgm:prSet>
      <dgm:spPr/>
    </dgm:pt>
    <dgm:pt modelId="{5BA8A45B-064C-48A3-BC08-B5C77E90699C}" type="pres">
      <dgm:prSet presAssocID="{114A6869-DB77-4934-A90D-05A44D8C337F}" presName="levelTx" presStyleLbl="revTx" presStyleIdx="0" presStyleCnt="0">
        <dgm:presLayoutVars>
          <dgm:chMax val="1"/>
          <dgm:bulletEnabled val="1"/>
        </dgm:presLayoutVars>
      </dgm:prSet>
      <dgm:spPr/>
    </dgm:pt>
    <dgm:pt modelId="{BCF25D07-CCEB-4323-8C40-A20496D5BCF7}" type="pres">
      <dgm:prSet presAssocID="{78A3276A-A5D7-4E42-9A8C-6C6CD5D43F45}" presName="Name8" presStyleCnt="0"/>
      <dgm:spPr/>
    </dgm:pt>
    <dgm:pt modelId="{B951C63D-433E-4131-8F07-8C54B3D99BB4}" type="pres">
      <dgm:prSet presAssocID="{78A3276A-A5D7-4E42-9A8C-6C6CD5D43F45}" presName="level" presStyleLbl="node1" presStyleIdx="2" presStyleCnt="3">
        <dgm:presLayoutVars>
          <dgm:chMax val="1"/>
          <dgm:bulletEnabled val="1"/>
        </dgm:presLayoutVars>
      </dgm:prSet>
      <dgm:spPr/>
    </dgm:pt>
    <dgm:pt modelId="{AFD9D767-4548-46C9-97F6-8DD69DB78C3D}" type="pres">
      <dgm:prSet presAssocID="{78A3276A-A5D7-4E42-9A8C-6C6CD5D43F45}" presName="levelTx" presStyleLbl="revTx" presStyleIdx="0" presStyleCnt="0">
        <dgm:presLayoutVars>
          <dgm:chMax val="1"/>
          <dgm:bulletEnabled val="1"/>
        </dgm:presLayoutVars>
      </dgm:prSet>
      <dgm:spPr/>
    </dgm:pt>
  </dgm:ptLst>
  <dgm:cxnLst>
    <dgm:cxn modelId="{9F0DD10A-B758-438D-945F-F6D1196F0448}" type="presOf" srcId="{11BC3D3E-2B94-4750-B259-83EAA5C757F6}" destId="{208D7062-4154-4AE4-AD17-7323F694C7C8}" srcOrd="0" destOrd="0" presId="urn:microsoft.com/office/officeart/2005/8/layout/pyramid1"/>
    <dgm:cxn modelId="{121EB624-0BBB-488D-8E4F-C5BA4E85FEE4}" type="presOf" srcId="{78A3276A-A5D7-4E42-9A8C-6C6CD5D43F45}" destId="{B951C63D-433E-4131-8F07-8C54B3D99BB4}" srcOrd="0" destOrd="0" presId="urn:microsoft.com/office/officeart/2005/8/layout/pyramid1"/>
    <dgm:cxn modelId="{CC1326BB-BD49-4224-9C8C-AF7EA4A92EF6}" type="presOf" srcId="{55D3A726-2F51-4E5C-9BAA-2BE29F622932}" destId="{B3968301-B185-45DC-B40E-7F040A36C884}" srcOrd="0" destOrd="0" presId="urn:microsoft.com/office/officeart/2005/8/layout/pyramid1"/>
    <dgm:cxn modelId="{6C60E4C0-6040-4DEB-9BB0-A69B5E4BCDDE}" srcId="{11BC3D3E-2B94-4750-B259-83EAA5C757F6}" destId="{114A6869-DB77-4934-A90D-05A44D8C337F}" srcOrd="1" destOrd="0" parTransId="{33E61E29-1EBA-4CE5-9408-FF8467A522D3}" sibTransId="{070EF150-01A3-4116-8495-C0B6C4D2A094}"/>
    <dgm:cxn modelId="{42AFBEC2-BC42-491E-8F9D-57D9499E7171}" srcId="{11BC3D3E-2B94-4750-B259-83EAA5C757F6}" destId="{78A3276A-A5D7-4E42-9A8C-6C6CD5D43F45}" srcOrd="2" destOrd="0" parTransId="{51B29DE8-4B8D-411A-BF3C-1EB1F0417393}" sibTransId="{2A90BD90-B39B-434E-B68E-651E607440D5}"/>
    <dgm:cxn modelId="{BBF953D1-FFA4-4C4C-BF69-E4819BC2DC15}" srcId="{11BC3D3E-2B94-4750-B259-83EAA5C757F6}" destId="{55D3A726-2F51-4E5C-9BAA-2BE29F622932}" srcOrd="0" destOrd="0" parTransId="{81228512-18E6-4E87-B624-44E40C968F98}" sibTransId="{B8894212-A1F2-4BF1-BE32-558D81462587}"/>
    <dgm:cxn modelId="{43F0C8D2-CA5D-481F-B256-E4F941C3EAF3}" type="presOf" srcId="{55D3A726-2F51-4E5C-9BAA-2BE29F622932}" destId="{E8D38B88-D1C3-41CE-ACC2-09D033C92374}" srcOrd="1" destOrd="0" presId="urn:microsoft.com/office/officeart/2005/8/layout/pyramid1"/>
    <dgm:cxn modelId="{123294FB-CD73-47A0-9860-F4E0C1D46AD2}" type="presOf" srcId="{114A6869-DB77-4934-A90D-05A44D8C337F}" destId="{5BA8A45B-064C-48A3-BC08-B5C77E90699C}" srcOrd="1" destOrd="0" presId="urn:microsoft.com/office/officeart/2005/8/layout/pyramid1"/>
    <dgm:cxn modelId="{4D9257FD-76C5-494E-9EC6-EF9DEF8000CE}" type="presOf" srcId="{114A6869-DB77-4934-A90D-05A44D8C337F}" destId="{EF45DB6C-17E2-4D58-8D7A-60E1D8EBC0D5}" srcOrd="0" destOrd="0" presId="urn:microsoft.com/office/officeart/2005/8/layout/pyramid1"/>
    <dgm:cxn modelId="{5C1BAEFD-67B1-4028-8DFD-7A16BCAC8E9C}" type="presOf" srcId="{78A3276A-A5D7-4E42-9A8C-6C6CD5D43F45}" destId="{AFD9D767-4548-46C9-97F6-8DD69DB78C3D}" srcOrd="1" destOrd="0" presId="urn:microsoft.com/office/officeart/2005/8/layout/pyramid1"/>
    <dgm:cxn modelId="{A1F08CD5-1BDE-47F6-9540-9257D76E3557}" type="presParOf" srcId="{208D7062-4154-4AE4-AD17-7323F694C7C8}" destId="{13010F54-5299-4700-9155-5C01FC23219B}" srcOrd="0" destOrd="0" presId="urn:microsoft.com/office/officeart/2005/8/layout/pyramid1"/>
    <dgm:cxn modelId="{6CEB2CA7-89B4-45BD-8FD8-C7E23826D944}" type="presParOf" srcId="{13010F54-5299-4700-9155-5C01FC23219B}" destId="{B3968301-B185-45DC-B40E-7F040A36C884}" srcOrd="0" destOrd="0" presId="urn:microsoft.com/office/officeart/2005/8/layout/pyramid1"/>
    <dgm:cxn modelId="{0E5FECD1-2BAD-460C-8F59-2FFB388EF382}" type="presParOf" srcId="{13010F54-5299-4700-9155-5C01FC23219B}" destId="{E8D38B88-D1C3-41CE-ACC2-09D033C92374}" srcOrd="1" destOrd="0" presId="urn:microsoft.com/office/officeart/2005/8/layout/pyramid1"/>
    <dgm:cxn modelId="{48030367-97EB-46C8-BE6A-EAB114DE743C}" type="presParOf" srcId="{208D7062-4154-4AE4-AD17-7323F694C7C8}" destId="{CBCDFFEF-CA05-47FF-A58D-897829C42AD3}" srcOrd="1" destOrd="0" presId="urn:microsoft.com/office/officeart/2005/8/layout/pyramid1"/>
    <dgm:cxn modelId="{7D6A65AF-4B99-4A96-956C-4D34B8BC464D}" type="presParOf" srcId="{CBCDFFEF-CA05-47FF-A58D-897829C42AD3}" destId="{EF45DB6C-17E2-4D58-8D7A-60E1D8EBC0D5}" srcOrd="0" destOrd="0" presId="urn:microsoft.com/office/officeart/2005/8/layout/pyramid1"/>
    <dgm:cxn modelId="{3E70FBBB-9BAF-408B-BCF5-0DB5C223A746}" type="presParOf" srcId="{CBCDFFEF-CA05-47FF-A58D-897829C42AD3}" destId="{5BA8A45B-064C-48A3-BC08-B5C77E90699C}" srcOrd="1" destOrd="0" presId="urn:microsoft.com/office/officeart/2005/8/layout/pyramid1"/>
    <dgm:cxn modelId="{04A82CA8-643D-40EE-A96D-1B688C220485}" type="presParOf" srcId="{208D7062-4154-4AE4-AD17-7323F694C7C8}" destId="{BCF25D07-CCEB-4323-8C40-A20496D5BCF7}" srcOrd="2" destOrd="0" presId="urn:microsoft.com/office/officeart/2005/8/layout/pyramid1"/>
    <dgm:cxn modelId="{19E69EAC-2F61-4AFF-9083-EC56B5EB3369}" type="presParOf" srcId="{BCF25D07-CCEB-4323-8C40-A20496D5BCF7}" destId="{B951C63D-433E-4131-8F07-8C54B3D99BB4}" srcOrd="0" destOrd="0" presId="urn:microsoft.com/office/officeart/2005/8/layout/pyramid1"/>
    <dgm:cxn modelId="{148D42F1-D603-4A93-A78F-E87E1FEAD276}" type="presParOf" srcId="{BCF25D07-CCEB-4323-8C40-A20496D5BCF7}" destId="{AFD9D767-4548-46C9-97F6-8DD69DB78C3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1A7711-69C7-44A9-A2EC-D0EF929BB347}">
      <dsp:nvSpPr>
        <dsp:cNvPr id="0" name=""/>
        <dsp:cNvSpPr/>
      </dsp:nvSpPr>
      <dsp:spPr>
        <a:xfrm>
          <a:off x="4441825" y="1565617"/>
          <a:ext cx="3143220" cy="612616"/>
        </a:xfrm>
        <a:custGeom>
          <a:avLst/>
          <a:gdLst/>
          <a:ahLst/>
          <a:cxnLst/>
          <a:rect l="0" t="0" r="0" b="0"/>
          <a:pathLst>
            <a:path>
              <a:moveTo>
                <a:pt x="0" y="0"/>
              </a:moveTo>
              <a:lnTo>
                <a:pt x="0" y="339909"/>
              </a:lnTo>
              <a:lnTo>
                <a:pt x="3143220" y="339909"/>
              </a:lnTo>
              <a:lnTo>
                <a:pt x="3143220" y="612616"/>
              </a:lnTo>
            </a:path>
          </a:pathLst>
        </a:custGeom>
        <a:noFill/>
        <a:ln w="12700" cap="flat" cmpd="sng" algn="ctr">
          <a:solidFill>
            <a:schemeClr val="accent5">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7FACF36-E55B-4423-9A83-CEA8993C088D}">
      <dsp:nvSpPr>
        <dsp:cNvPr id="0" name=""/>
        <dsp:cNvSpPr/>
      </dsp:nvSpPr>
      <dsp:spPr>
        <a:xfrm>
          <a:off x="4394546" y="1565617"/>
          <a:ext cx="91440" cy="612616"/>
        </a:xfrm>
        <a:custGeom>
          <a:avLst/>
          <a:gdLst/>
          <a:ahLst/>
          <a:cxnLst/>
          <a:rect l="0" t="0" r="0" b="0"/>
          <a:pathLst>
            <a:path>
              <a:moveTo>
                <a:pt x="47278" y="0"/>
              </a:moveTo>
              <a:lnTo>
                <a:pt x="47278" y="339909"/>
              </a:lnTo>
              <a:lnTo>
                <a:pt x="45720" y="339909"/>
              </a:lnTo>
              <a:lnTo>
                <a:pt x="45720" y="612616"/>
              </a:lnTo>
            </a:path>
          </a:pathLst>
        </a:custGeom>
        <a:noFill/>
        <a:ln w="12700" cap="flat" cmpd="sng" algn="ctr">
          <a:solidFill>
            <a:schemeClr val="accent5">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81B4081-5EAF-4B5E-9DC7-6B56680376A5}">
      <dsp:nvSpPr>
        <dsp:cNvPr id="0" name=""/>
        <dsp:cNvSpPr/>
      </dsp:nvSpPr>
      <dsp:spPr>
        <a:xfrm>
          <a:off x="1299201" y="1565617"/>
          <a:ext cx="3142623" cy="545414"/>
        </a:xfrm>
        <a:custGeom>
          <a:avLst/>
          <a:gdLst/>
          <a:ahLst/>
          <a:cxnLst/>
          <a:rect l="0" t="0" r="0" b="0"/>
          <a:pathLst>
            <a:path>
              <a:moveTo>
                <a:pt x="3142623" y="0"/>
              </a:moveTo>
              <a:lnTo>
                <a:pt x="3142623" y="272707"/>
              </a:lnTo>
              <a:lnTo>
                <a:pt x="0" y="272707"/>
              </a:lnTo>
              <a:lnTo>
                <a:pt x="0" y="545414"/>
              </a:lnTo>
            </a:path>
          </a:pathLst>
        </a:custGeom>
        <a:noFill/>
        <a:ln w="12700" cap="flat" cmpd="sng" algn="ctr">
          <a:solidFill>
            <a:schemeClr val="accent5">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EDA313B-780D-4E04-9152-8F550BF20CA5}">
      <dsp:nvSpPr>
        <dsp:cNvPr id="0" name=""/>
        <dsp:cNvSpPr/>
      </dsp:nvSpPr>
      <dsp:spPr>
        <a:xfrm>
          <a:off x="3143220" y="267013"/>
          <a:ext cx="2597209" cy="1298604"/>
        </a:xfrm>
        <a:prstGeom prst="rect">
          <a:avLst/>
        </a:prstGeom>
        <a:solidFill>
          <a:srgbClr val="FFC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rtl="1">
            <a:lnSpc>
              <a:spcPct val="90000"/>
            </a:lnSpc>
            <a:spcBef>
              <a:spcPct val="0"/>
            </a:spcBef>
            <a:spcAft>
              <a:spcPct val="35000"/>
            </a:spcAft>
            <a:buNone/>
          </a:pPr>
          <a:r>
            <a:rPr lang="en-GB" sz="2900" b="1" kern="1200" dirty="0">
              <a:solidFill>
                <a:schemeClr val="tx1"/>
              </a:solidFill>
            </a:rPr>
            <a:t>public</a:t>
          </a:r>
          <a:r>
            <a:rPr lang="en-GB" sz="2900" kern="1200" dirty="0">
              <a:solidFill>
                <a:schemeClr val="tx1"/>
              </a:solidFill>
            </a:rPr>
            <a:t> </a:t>
          </a:r>
          <a:r>
            <a:rPr lang="en-GB" sz="2900" b="1" kern="1200" dirty="0">
              <a:solidFill>
                <a:schemeClr val="tx1"/>
              </a:solidFill>
            </a:rPr>
            <a:t>law</a:t>
          </a:r>
          <a:endParaRPr lang="ar-SA" sz="2900" b="1" kern="1200" dirty="0">
            <a:solidFill>
              <a:schemeClr val="tx1"/>
            </a:solidFill>
          </a:endParaRPr>
        </a:p>
      </dsp:txBody>
      <dsp:txXfrm>
        <a:off x="3143220" y="267013"/>
        <a:ext cx="2597209" cy="1298604"/>
      </dsp:txXfrm>
    </dsp:sp>
    <dsp:sp modelId="{3CDB41CF-6721-4814-8F3E-8D4C8C55E2A5}">
      <dsp:nvSpPr>
        <dsp:cNvPr id="0" name=""/>
        <dsp:cNvSpPr/>
      </dsp:nvSpPr>
      <dsp:spPr>
        <a:xfrm>
          <a:off x="596" y="2111032"/>
          <a:ext cx="2597209" cy="129860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rtl="1">
            <a:lnSpc>
              <a:spcPct val="90000"/>
            </a:lnSpc>
            <a:spcBef>
              <a:spcPct val="0"/>
            </a:spcBef>
            <a:spcAft>
              <a:spcPct val="35000"/>
            </a:spcAft>
            <a:buNone/>
          </a:pPr>
          <a:r>
            <a:rPr lang="en-GB" sz="2900" b="1" kern="1200" dirty="0">
              <a:solidFill>
                <a:schemeClr val="tx1"/>
              </a:solidFill>
              <a:highlight>
                <a:srgbClr val="FFFF00"/>
              </a:highlight>
            </a:rPr>
            <a:t>constitutional</a:t>
          </a:r>
          <a:r>
            <a:rPr lang="en-GB" sz="2900" kern="1200" dirty="0">
              <a:solidFill>
                <a:schemeClr val="tx1"/>
              </a:solidFill>
              <a:highlight>
                <a:srgbClr val="FFFF00"/>
              </a:highlight>
            </a:rPr>
            <a:t> law</a:t>
          </a:r>
          <a:endParaRPr lang="ar-SA" sz="2900" kern="1200" dirty="0">
            <a:solidFill>
              <a:schemeClr val="tx1"/>
            </a:solidFill>
            <a:highlight>
              <a:srgbClr val="FFFF00"/>
            </a:highlight>
          </a:endParaRPr>
        </a:p>
      </dsp:txBody>
      <dsp:txXfrm>
        <a:off x="596" y="2111032"/>
        <a:ext cx="2597209" cy="1298604"/>
      </dsp:txXfrm>
    </dsp:sp>
    <dsp:sp modelId="{3FD40C8F-B110-4825-B6C9-5CBC174E67ED}">
      <dsp:nvSpPr>
        <dsp:cNvPr id="0" name=""/>
        <dsp:cNvSpPr/>
      </dsp:nvSpPr>
      <dsp:spPr>
        <a:xfrm>
          <a:off x="3141661" y="2178234"/>
          <a:ext cx="2597209" cy="129860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rtl="1">
            <a:lnSpc>
              <a:spcPct val="90000"/>
            </a:lnSpc>
            <a:spcBef>
              <a:spcPct val="0"/>
            </a:spcBef>
            <a:spcAft>
              <a:spcPct val="35000"/>
            </a:spcAft>
            <a:buNone/>
          </a:pPr>
          <a:r>
            <a:rPr lang="en-GB" sz="2900" b="1" kern="1200" dirty="0">
              <a:solidFill>
                <a:schemeClr val="tx1"/>
              </a:solidFill>
              <a:highlight>
                <a:srgbClr val="FFFF00"/>
              </a:highlight>
            </a:rPr>
            <a:t>administrative</a:t>
          </a:r>
          <a:r>
            <a:rPr lang="en-GB" sz="2900" kern="1200" dirty="0">
              <a:solidFill>
                <a:schemeClr val="tx1"/>
              </a:solidFill>
              <a:highlight>
                <a:srgbClr val="FFFF00"/>
              </a:highlight>
            </a:rPr>
            <a:t> law</a:t>
          </a:r>
          <a:endParaRPr lang="ar-SA" sz="2900" kern="1200" dirty="0">
            <a:solidFill>
              <a:schemeClr val="tx1"/>
            </a:solidFill>
            <a:highlight>
              <a:srgbClr val="FFFF00"/>
            </a:highlight>
          </a:endParaRPr>
        </a:p>
      </dsp:txBody>
      <dsp:txXfrm>
        <a:off x="3141661" y="2178234"/>
        <a:ext cx="2597209" cy="1298604"/>
      </dsp:txXfrm>
    </dsp:sp>
    <dsp:sp modelId="{328722C0-59EE-4E54-9B9C-64FB08D0EB08}">
      <dsp:nvSpPr>
        <dsp:cNvPr id="0" name=""/>
        <dsp:cNvSpPr/>
      </dsp:nvSpPr>
      <dsp:spPr>
        <a:xfrm>
          <a:off x="6286440" y="2178234"/>
          <a:ext cx="2597209" cy="129860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rtl="1">
            <a:lnSpc>
              <a:spcPct val="90000"/>
            </a:lnSpc>
            <a:spcBef>
              <a:spcPct val="0"/>
            </a:spcBef>
            <a:spcAft>
              <a:spcPct val="35000"/>
            </a:spcAft>
            <a:buNone/>
          </a:pPr>
          <a:r>
            <a:rPr lang="en-GB" sz="2900" b="1" kern="1200" dirty="0">
              <a:solidFill>
                <a:schemeClr val="tx1"/>
              </a:solidFill>
              <a:highlight>
                <a:srgbClr val="FFFF00"/>
              </a:highlight>
            </a:rPr>
            <a:t>international</a:t>
          </a:r>
          <a:r>
            <a:rPr lang="en-GB" sz="2900" kern="1200" dirty="0">
              <a:solidFill>
                <a:schemeClr val="tx1"/>
              </a:solidFill>
              <a:highlight>
                <a:srgbClr val="FFFF00"/>
              </a:highlight>
            </a:rPr>
            <a:t> law</a:t>
          </a:r>
          <a:endParaRPr lang="ar-SA" sz="2900" kern="1200" dirty="0">
            <a:solidFill>
              <a:schemeClr val="tx1"/>
            </a:solidFill>
            <a:highlight>
              <a:srgbClr val="FFFF00"/>
            </a:highlight>
          </a:endParaRPr>
        </a:p>
      </dsp:txBody>
      <dsp:txXfrm>
        <a:off x="6286440" y="2178234"/>
        <a:ext cx="2597209" cy="12986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68301-B185-45DC-B40E-7F040A36C884}">
      <dsp:nvSpPr>
        <dsp:cNvPr id="0" name=""/>
        <dsp:cNvSpPr/>
      </dsp:nvSpPr>
      <dsp:spPr>
        <a:xfrm>
          <a:off x="2961216" y="0"/>
          <a:ext cx="2961216" cy="1225550"/>
        </a:xfrm>
        <a:prstGeom prst="trapezoid">
          <a:avLst>
            <a:gd name="adj" fmla="val 120812"/>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rtl="1">
            <a:lnSpc>
              <a:spcPct val="90000"/>
            </a:lnSpc>
            <a:spcBef>
              <a:spcPct val="0"/>
            </a:spcBef>
            <a:spcAft>
              <a:spcPct val="35000"/>
            </a:spcAft>
            <a:buNone/>
          </a:pPr>
          <a:r>
            <a:rPr lang="en-GB" sz="4100" kern="1200"/>
            <a:t>constitution</a:t>
          </a:r>
          <a:endParaRPr lang="ar-SA" sz="4100" kern="1200"/>
        </a:p>
      </dsp:txBody>
      <dsp:txXfrm>
        <a:off x="2961216" y="0"/>
        <a:ext cx="2961216" cy="1225550"/>
      </dsp:txXfrm>
    </dsp:sp>
    <dsp:sp modelId="{EF45DB6C-17E2-4D58-8D7A-60E1D8EBC0D5}">
      <dsp:nvSpPr>
        <dsp:cNvPr id="0" name=""/>
        <dsp:cNvSpPr/>
      </dsp:nvSpPr>
      <dsp:spPr>
        <a:xfrm>
          <a:off x="1480608" y="1289045"/>
          <a:ext cx="5922433" cy="1225550"/>
        </a:xfrm>
        <a:prstGeom prst="trapezoid">
          <a:avLst>
            <a:gd name="adj" fmla="val 120812"/>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rtl="1">
            <a:lnSpc>
              <a:spcPct val="90000"/>
            </a:lnSpc>
            <a:spcBef>
              <a:spcPct val="0"/>
            </a:spcBef>
            <a:spcAft>
              <a:spcPct val="35000"/>
            </a:spcAft>
            <a:buNone/>
          </a:pPr>
          <a:r>
            <a:rPr lang="en-GB" sz="4100" kern="1200"/>
            <a:t>organic laws</a:t>
          </a:r>
          <a:endParaRPr lang="ar-SA" sz="4100" kern="1200"/>
        </a:p>
      </dsp:txBody>
      <dsp:txXfrm>
        <a:off x="2517034" y="1289045"/>
        <a:ext cx="3849581" cy="1225550"/>
      </dsp:txXfrm>
    </dsp:sp>
    <dsp:sp modelId="{B951C63D-433E-4131-8F07-8C54B3D99BB4}">
      <dsp:nvSpPr>
        <dsp:cNvPr id="0" name=""/>
        <dsp:cNvSpPr/>
      </dsp:nvSpPr>
      <dsp:spPr>
        <a:xfrm>
          <a:off x="0" y="2451100"/>
          <a:ext cx="8883650" cy="1225550"/>
        </a:xfrm>
        <a:prstGeom prst="trapezoid">
          <a:avLst>
            <a:gd name="adj" fmla="val 120812"/>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rtl="1">
            <a:lnSpc>
              <a:spcPct val="90000"/>
            </a:lnSpc>
            <a:spcBef>
              <a:spcPct val="0"/>
            </a:spcBef>
            <a:spcAft>
              <a:spcPct val="35000"/>
            </a:spcAft>
            <a:buNone/>
          </a:pPr>
          <a:r>
            <a:rPr lang="en-GB" sz="4100" kern="1200"/>
            <a:t>laws</a:t>
          </a:r>
          <a:endParaRPr lang="ar-SA" sz="4100" kern="1200"/>
        </a:p>
      </dsp:txBody>
      <dsp:txXfrm>
        <a:off x="1554638" y="2451100"/>
        <a:ext cx="5774372" cy="122555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D7368D-31D9-8101-473D-CD39E706FD22}"/>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chemeClr val="accent1">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C43946B-3F5A-C916-B62B-8D5938EA8285}"/>
              </a:ext>
            </a:extLst>
          </p:cNvPr>
          <p:cNvSpPr>
            <a:spLocks noGrp="1"/>
          </p:cNvSpPr>
          <p:nvPr>
            <p:ph type="dt" sz="half" idx="10"/>
          </p:nvPr>
        </p:nvSpPr>
        <p:spPr/>
        <p:txBody>
          <a:bodyPr/>
          <a:lstStyle/>
          <a:p>
            <a:fld id="{1E351CED-465B-40B5-ADCE-957C918F227B}" type="datetimeFigureOut">
              <a:rPr lang="en-US" smtClean="0"/>
              <a:t>10/10/2024</a:t>
            </a:fld>
            <a:endParaRPr lang="en-US"/>
          </a:p>
        </p:txBody>
      </p:sp>
      <p:sp>
        <p:nvSpPr>
          <p:cNvPr id="5" name="Footer Placeholder 4">
            <a:extLst>
              <a:ext uri="{FF2B5EF4-FFF2-40B4-BE49-F238E27FC236}">
                <a16:creationId xmlns:a16="http://schemas.microsoft.com/office/drawing/2014/main" id="{5986539F-2DB8-FCDA-C884-9C3CD29B8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303497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0D2E-0561-F284-F89A-AAE3CD09AC24}"/>
              </a:ext>
            </a:extLst>
          </p:cNvPr>
          <p:cNvSpPr>
            <a:spLocks noGrp="1"/>
          </p:cNvSpPr>
          <p:nvPr>
            <p:ph type="title"/>
          </p:nvPr>
        </p:nvSpPr>
        <p:spPr>
          <a:xfrm>
            <a:off x="1066800" y="936841"/>
            <a:ext cx="10239338" cy="95366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657C4C-16EC-2477-6332-830F53011D33}"/>
              </a:ext>
            </a:extLst>
          </p:cNvPr>
          <p:cNvSpPr>
            <a:spLocks noGrp="1"/>
          </p:cNvSpPr>
          <p:nvPr>
            <p:ph type="body" orient="vert" idx="1"/>
          </p:nvPr>
        </p:nvSpPr>
        <p:spPr>
          <a:xfrm>
            <a:off x="1069848" y="2139696"/>
            <a:ext cx="10239338" cy="36776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940D3-6996-1C08-F1AF-87C354657912}"/>
              </a:ext>
            </a:extLst>
          </p:cNvPr>
          <p:cNvSpPr>
            <a:spLocks noGrp="1"/>
          </p:cNvSpPr>
          <p:nvPr>
            <p:ph type="dt" sz="half" idx="10"/>
          </p:nvPr>
        </p:nvSpPr>
        <p:spPr/>
        <p:txBody>
          <a:bodyPr/>
          <a:lstStyle/>
          <a:p>
            <a:fld id="{1E351CED-465B-40B5-ADCE-957C918F227B}" type="datetimeFigureOut">
              <a:rPr lang="en-US" smtClean="0"/>
              <a:t>10/10/2024</a:t>
            </a:fld>
            <a:endParaRPr lang="en-US"/>
          </a:p>
        </p:txBody>
      </p:sp>
      <p:sp>
        <p:nvSpPr>
          <p:cNvPr id="5" name="Footer Placeholder 4">
            <a:extLst>
              <a:ext uri="{FF2B5EF4-FFF2-40B4-BE49-F238E27FC236}">
                <a16:creationId xmlns:a16="http://schemas.microsoft.com/office/drawing/2014/main" id="{4C3676C3-588F-B636-8CE0-AA2CBFBCE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EF8A9-EB1E-B344-A4B8-B58D0633630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178778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F3A28-33E4-2796-AE7A-1234569F5CE0}"/>
              </a:ext>
            </a:extLst>
          </p:cNvPr>
          <p:cNvSpPr>
            <a:spLocks noGrp="1"/>
          </p:cNvSpPr>
          <p:nvPr>
            <p:ph type="title" orient="vert"/>
          </p:nvPr>
        </p:nvSpPr>
        <p:spPr>
          <a:xfrm>
            <a:off x="8844950" y="1081177"/>
            <a:ext cx="2508849" cy="463382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D185FC-2BBB-E997-A5CD-F2C6CF6B7C68}"/>
              </a:ext>
            </a:extLst>
          </p:cNvPr>
          <p:cNvSpPr>
            <a:spLocks noGrp="1"/>
          </p:cNvSpPr>
          <p:nvPr>
            <p:ph type="body" orient="vert" idx="1"/>
          </p:nvPr>
        </p:nvSpPr>
        <p:spPr>
          <a:xfrm>
            <a:off x="1066800" y="1081177"/>
            <a:ext cx="7505700" cy="4633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E314B3C-96CD-071C-C2AD-2C7E04F819C0}"/>
              </a:ext>
            </a:extLst>
          </p:cNvPr>
          <p:cNvSpPr>
            <a:spLocks noGrp="1"/>
          </p:cNvSpPr>
          <p:nvPr>
            <p:ph type="dt" sz="half" idx="10"/>
          </p:nvPr>
        </p:nvSpPr>
        <p:spPr/>
        <p:txBody>
          <a:bodyPr/>
          <a:lstStyle/>
          <a:p>
            <a:fld id="{1E351CED-465B-40B5-ADCE-957C918F227B}" type="datetimeFigureOut">
              <a:rPr lang="en-US" smtClean="0"/>
              <a:t>10/10/2024</a:t>
            </a:fld>
            <a:endParaRPr lang="en-US"/>
          </a:p>
        </p:txBody>
      </p:sp>
      <p:sp>
        <p:nvSpPr>
          <p:cNvPr id="5" name="Footer Placeholder 4">
            <a:extLst>
              <a:ext uri="{FF2B5EF4-FFF2-40B4-BE49-F238E27FC236}">
                <a16:creationId xmlns:a16="http://schemas.microsoft.com/office/drawing/2014/main" id="{F5AA2B04-F5E0-C5A3-C77D-6AE9A9E91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55BC2-C712-C4A4-50EC-E10D88344310}"/>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702022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AE15260-1C0B-A965-3114-D7C40D18BDF4}"/>
              </a:ext>
            </a:extLst>
          </p:cNvPr>
          <p:cNvSpPr>
            <a:spLocks noGrp="1"/>
          </p:cNvSpPr>
          <p:nvPr>
            <p:ph type="dt" sz="half" idx="10"/>
          </p:nvPr>
        </p:nvSpPr>
        <p:spPr/>
        <p:txBody>
          <a:bodyPr/>
          <a:lstStyle/>
          <a:p>
            <a:fld id="{1E351CED-465B-40B5-ADCE-957C918F227B}" type="datetimeFigureOut">
              <a:rPr lang="en-US" smtClean="0"/>
              <a:t>10/10/2024</a:t>
            </a:fld>
            <a:endParaRPr lang="en-US"/>
          </a:p>
        </p:txBody>
      </p:sp>
      <p:sp>
        <p:nvSpPr>
          <p:cNvPr id="5" name="Footer Placeholder 4">
            <a:extLst>
              <a:ext uri="{FF2B5EF4-FFF2-40B4-BE49-F238E27FC236}">
                <a16:creationId xmlns:a16="http://schemas.microsoft.com/office/drawing/2014/main" id="{19AAF4D1-0334-3F24-69B4-06C7BD742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BA76D-3B8B-429D-9B32-54D6A6297C0A}"/>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877469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D9C414-4A2F-78AF-ED60-6130D4C563B3}"/>
              </a:ext>
            </a:extLst>
          </p:cNvPr>
          <p:cNvSpPr/>
          <p:nvPr/>
        </p:nvSpPr>
        <p:spPr>
          <a:xfrm>
            <a:off x="6284115" y="3378954"/>
            <a:ext cx="5907885" cy="3479046"/>
          </a:xfrm>
          <a:custGeom>
            <a:avLst/>
            <a:gdLst>
              <a:gd name="connsiteX0" fmla="*/ 5171297 w 5907885"/>
              <a:gd name="connsiteY0" fmla="*/ 284 h 3479046"/>
              <a:gd name="connsiteX1" fmla="*/ 5813217 w 5907885"/>
              <a:gd name="connsiteY1" fmla="*/ 114238 h 3479046"/>
              <a:gd name="connsiteX2" fmla="*/ 5907885 w 5907885"/>
              <a:gd name="connsiteY2" fmla="*/ 151524 h 3479046"/>
              <a:gd name="connsiteX3" fmla="*/ 5907885 w 5907885"/>
              <a:gd name="connsiteY3" fmla="*/ 3479046 h 3479046"/>
              <a:gd name="connsiteX4" fmla="*/ 0 w 5907885"/>
              <a:gd name="connsiteY4" fmla="*/ 3479046 h 3479046"/>
              <a:gd name="connsiteX5" fmla="*/ 3916974 w 5907885"/>
              <a:gd name="connsiteY5" fmla="*/ 405504 h 3479046"/>
              <a:gd name="connsiteX6" fmla="*/ 3959456 w 5907885"/>
              <a:gd name="connsiteY6" fmla="*/ 373857 h 3479046"/>
              <a:gd name="connsiteX7" fmla="*/ 5052215 w 5907885"/>
              <a:gd name="connsiteY7" fmla="*/ 1756 h 3479046"/>
              <a:gd name="connsiteX8" fmla="*/ 5171297 w 5907885"/>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7885" h="3479046">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23000">
                <a:schemeClr val="bg2"/>
              </a:gs>
              <a:gs pos="100000">
                <a:schemeClr val="accent1">
                  <a:lumMod val="60000"/>
                  <a:lumOff val="4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CF3052-6EE8-979F-04FB-1B8DF81F29B9}"/>
              </a:ext>
            </a:extLst>
          </p:cNvPr>
          <p:cNvSpPr>
            <a:spLocks noGrp="1"/>
          </p:cNvSpPr>
          <p:nvPr>
            <p:ph type="dt" sz="half" idx="10"/>
          </p:nvPr>
        </p:nvSpPr>
        <p:spPr/>
        <p:txBody>
          <a:bodyPr/>
          <a:lstStyle/>
          <a:p>
            <a:fld id="{1E351CED-465B-40B5-ADCE-957C918F227B}" type="datetimeFigureOut">
              <a:rPr lang="en-US" smtClean="0"/>
              <a:t>10/10/2024</a:t>
            </a:fld>
            <a:endParaRPr lang="en-US"/>
          </a:p>
        </p:txBody>
      </p:sp>
      <p:sp>
        <p:nvSpPr>
          <p:cNvPr id="5" name="Footer Placeholder 4">
            <a:extLst>
              <a:ext uri="{FF2B5EF4-FFF2-40B4-BE49-F238E27FC236}">
                <a16:creationId xmlns:a16="http://schemas.microsoft.com/office/drawing/2014/main" id="{7D986285-161A-6869-27C2-0A159C234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ED64F-5DAB-238D-C34A-1DCCB12221D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206200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1066799" y="936841"/>
            <a:ext cx="10092477" cy="95366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1066800"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5"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23BD680-4E7A-5155-3CAE-6BD44EE8BA83}"/>
              </a:ext>
            </a:extLst>
          </p:cNvPr>
          <p:cNvSpPr>
            <a:spLocks noGrp="1"/>
          </p:cNvSpPr>
          <p:nvPr>
            <p:ph type="dt" sz="half" idx="10"/>
          </p:nvPr>
        </p:nvSpPr>
        <p:spPr/>
        <p:txBody>
          <a:bodyPr/>
          <a:lstStyle/>
          <a:p>
            <a:fld id="{1E351CED-465B-40B5-ADCE-957C918F227B}" type="datetimeFigureOut">
              <a:rPr lang="en-US" smtClean="0"/>
              <a:t>10/10/2024</a:t>
            </a:fld>
            <a:endParaRPr lang="en-US"/>
          </a:p>
        </p:txBody>
      </p:sp>
      <p:sp>
        <p:nvSpPr>
          <p:cNvPr id="6" name="Footer Placeholder 5">
            <a:extLst>
              <a:ext uri="{FF2B5EF4-FFF2-40B4-BE49-F238E27FC236}">
                <a16:creationId xmlns:a16="http://schemas.microsoft.com/office/drawing/2014/main" id="{4F6A152D-EFF2-B3AA-3F25-14E1136734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BD6032-FD7A-BFFD-9BE5-48EDBEFBD147}"/>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097382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7F4D-4855-340E-03F3-4860885EC671}"/>
              </a:ext>
            </a:extLst>
          </p:cNvPr>
          <p:cNvSpPr>
            <a:spLocks noGrp="1"/>
          </p:cNvSpPr>
          <p:nvPr>
            <p:ph type="title"/>
          </p:nvPr>
        </p:nvSpPr>
        <p:spPr>
          <a:xfrm>
            <a:off x="1066800" y="963283"/>
            <a:ext cx="10096500" cy="91600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CEB472-7426-C288-B5F6-0A1232DCED65}"/>
              </a:ext>
            </a:extLst>
          </p:cNvPr>
          <p:cNvSpPr>
            <a:spLocks noGrp="1"/>
          </p:cNvSpPr>
          <p:nvPr>
            <p:ph type="body" idx="1"/>
          </p:nvPr>
        </p:nvSpPr>
        <p:spPr>
          <a:xfrm>
            <a:off x="1066801" y="1879287"/>
            <a:ext cx="4739628"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94F9C-B6FA-97C3-F618-0CF956CB53B2}"/>
              </a:ext>
            </a:extLst>
          </p:cNvPr>
          <p:cNvSpPr>
            <a:spLocks noGrp="1"/>
          </p:cNvSpPr>
          <p:nvPr>
            <p:ph sz="half" idx="2"/>
          </p:nvPr>
        </p:nvSpPr>
        <p:spPr>
          <a:xfrm>
            <a:off x="1066801" y="2505075"/>
            <a:ext cx="4739628"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5665C-7910-AFA2-350F-42C06ED5AF47}"/>
              </a:ext>
            </a:extLst>
          </p:cNvPr>
          <p:cNvSpPr>
            <a:spLocks noGrp="1"/>
          </p:cNvSpPr>
          <p:nvPr>
            <p:ph type="body" sz="quarter" idx="3"/>
          </p:nvPr>
        </p:nvSpPr>
        <p:spPr>
          <a:xfrm>
            <a:off x="6400330" y="1879287"/>
            <a:ext cx="4762970"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71352E-1DE0-F0CD-6F81-1D8FF59C2B0D}"/>
              </a:ext>
            </a:extLst>
          </p:cNvPr>
          <p:cNvSpPr>
            <a:spLocks noGrp="1"/>
          </p:cNvSpPr>
          <p:nvPr>
            <p:ph sz="quarter" idx="4"/>
          </p:nvPr>
        </p:nvSpPr>
        <p:spPr>
          <a:xfrm>
            <a:off x="6400330" y="2505075"/>
            <a:ext cx="4762970"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38F7E4-7D9E-4736-3269-4F0C46996125}"/>
              </a:ext>
            </a:extLst>
          </p:cNvPr>
          <p:cNvSpPr>
            <a:spLocks noGrp="1"/>
          </p:cNvSpPr>
          <p:nvPr>
            <p:ph type="dt" sz="half" idx="10"/>
          </p:nvPr>
        </p:nvSpPr>
        <p:spPr/>
        <p:txBody>
          <a:bodyPr/>
          <a:lstStyle/>
          <a:p>
            <a:fld id="{1E351CED-465B-40B5-ADCE-957C918F227B}" type="datetimeFigureOut">
              <a:rPr lang="en-US" smtClean="0"/>
              <a:t>10/10/2024</a:t>
            </a:fld>
            <a:endParaRPr lang="en-US"/>
          </a:p>
        </p:txBody>
      </p:sp>
      <p:sp>
        <p:nvSpPr>
          <p:cNvPr id="8" name="Footer Placeholder 7">
            <a:extLst>
              <a:ext uri="{FF2B5EF4-FFF2-40B4-BE49-F238E27FC236}">
                <a16:creationId xmlns:a16="http://schemas.microsoft.com/office/drawing/2014/main" id="{218386CF-9A84-8D2A-BC47-C951DD9949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80844D-FE1F-49E7-3BBD-527FB72ECD1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870353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691C-93A5-1364-00A9-A470C289F365}"/>
              </a:ext>
            </a:extLst>
          </p:cNvPr>
          <p:cNvSpPr>
            <a:spLocks noGrp="1"/>
          </p:cNvSpPr>
          <p:nvPr>
            <p:ph type="title"/>
          </p:nvPr>
        </p:nvSpPr>
        <p:spPr>
          <a:xfrm>
            <a:off x="1066800" y="1357223"/>
            <a:ext cx="8886884" cy="1043078"/>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76E055BD-4154-B9D1-0B5B-B1E3A06B6B31}"/>
              </a:ext>
            </a:extLst>
          </p:cNvPr>
          <p:cNvSpPr>
            <a:spLocks noGrp="1"/>
          </p:cNvSpPr>
          <p:nvPr>
            <p:ph type="dt" sz="half" idx="10"/>
          </p:nvPr>
        </p:nvSpPr>
        <p:spPr/>
        <p:txBody>
          <a:bodyPr/>
          <a:lstStyle/>
          <a:p>
            <a:fld id="{1E351CED-465B-40B5-ADCE-957C918F227B}" type="datetimeFigureOut">
              <a:rPr lang="en-US" smtClean="0"/>
              <a:t>10/10/2024</a:t>
            </a:fld>
            <a:endParaRPr lang="en-US"/>
          </a:p>
        </p:txBody>
      </p:sp>
      <p:sp>
        <p:nvSpPr>
          <p:cNvPr id="4" name="Footer Placeholder 3">
            <a:extLst>
              <a:ext uri="{FF2B5EF4-FFF2-40B4-BE49-F238E27FC236}">
                <a16:creationId xmlns:a16="http://schemas.microsoft.com/office/drawing/2014/main" id="{0C2A9E4A-03D1-7A8B-233D-014A3248F0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2CEFC4-D276-DF45-F395-F5BD2EA70114}"/>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48697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12C0AD-76F4-FCE4-2717-0A9AA4351B6D}"/>
              </a:ext>
            </a:extLst>
          </p:cNvPr>
          <p:cNvSpPr>
            <a:spLocks noGrp="1"/>
          </p:cNvSpPr>
          <p:nvPr>
            <p:ph type="dt" sz="half" idx="10"/>
          </p:nvPr>
        </p:nvSpPr>
        <p:spPr/>
        <p:txBody>
          <a:bodyPr/>
          <a:lstStyle/>
          <a:p>
            <a:fld id="{1E351CED-465B-40B5-ADCE-957C918F227B}" type="datetimeFigureOut">
              <a:rPr lang="en-US" smtClean="0"/>
              <a:t>10/10/2024</a:t>
            </a:fld>
            <a:endParaRPr lang="en-US"/>
          </a:p>
        </p:txBody>
      </p:sp>
      <p:sp>
        <p:nvSpPr>
          <p:cNvPr id="3" name="Footer Placeholder 2">
            <a:extLst>
              <a:ext uri="{FF2B5EF4-FFF2-40B4-BE49-F238E27FC236}">
                <a16:creationId xmlns:a16="http://schemas.microsoft.com/office/drawing/2014/main" id="{BE83BB66-3F41-7F1D-5108-B3F679A88E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A6DA0-07AE-4BE4-B82F-7936D0E3E37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959669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FB75-C953-0BD0-4E2E-717767426228}"/>
              </a:ext>
            </a:extLst>
          </p:cNvPr>
          <p:cNvSpPr>
            <a:spLocks noGrp="1"/>
          </p:cNvSpPr>
          <p:nvPr>
            <p:ph type="title"/>
          </p:nvPr>
        </p:nvSpPr>
        <p:spPr>
          <a:xfrm>
            <a:off x="1066800" y="770626"/>
            <a:ext cx="3705225" cy="1286774"/>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75426"/>
            <a:ext cx="5980112" cy="47683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BFED3-7CB3-1B8B-9504-13A121CAD015}"/>
              </a:ext>
            </a:extLst>
          </p:cNvPr>
          <p:cNvSpPr>
            <a:spLocks noGrp="1"/>
          </p:cNvSpPr>
          <p:nvPr>
            <p:ph type="dt" sz="half" idx="10"/>
          </p:nvPr>
        </p:nvSpPr>
        <p:spPr/>
        <p:txBody>
          <a:bodyPr/>
          <a:lstStyle/>
          <a:p>
            <a:fld id="{1E351CED-465B-40B5-ADCE-957C918F227B}" type="datetimeFigureOut">
              <a:rPr lang="en-US" smtClean="0"/>
              <a:t>10/10/2024</a:t>
            </a:fld>
            <a:endParaRPr lang="en-US"/>
          </a:p>
        </p:txBody>
      </p:sp>
      <p:sp>
        <p:nvSpPr>
          <p:cNvPr id="6" name="Footer Placeholder 5">
            <a:extLst>
              <a:ext uri="{FF2B5EF4-FFF2-40B4-BE49-F238E27FC236}">
                <a16:creationId xmlns:a16="http://schemas.microsoft.com/office/drawing/2014/main" id="{152456C9-19A0-4441-B1AF-B7AFBF642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898EA-84CC-411C-0012-D314953696B9}"/>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973940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1E10-1458-2553-05B4-313F7E26D210}"/>
              </a:ext>
            </a:extLst>
          </p:cNvPr>
          <p:cNvSpPr>
            <a:spLocks noGrp="1"/>
          </p:cNvSpPr>
          <p:nvPr>
            <p:ph type="title"/>
          </p:nvPr>
        </p:nvSpPr>
        <p:spPr>
          <a:xfrm>
            <a:off x="1066800" y="782128"/>
            <a:ext cx="3705225" cy="1275272"/>
          </a:xfrm>
        </p:spPr>
        <p:txBody>
          <a:bodyPr anchor="b">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3C0F677-F177-6DED-1920-685B9D9FF254}"/>
              </a:ext>
            </a:extLst>
          </p:cNvPr>
          <p:cNvSpPr>
            <a:spLocks noGrp="1"/>
          </p:cNvSpPr>
          <p:nvPr>
            <p:ph type="pic" idx="1"/>
          </p:nvPr>
        </p:nvSpPr>
        <p:spPr>
          <a:xfrm>
            <a:off x="5183188" y="1143000"/>
            <a:ext cx="5980112"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C4D1CB1-2109-480E-8904-4077C94D6E7D}"/>
              </a:ext>
            </a:extLst>
          </p:cNvPr>
          <p:cNvSpPr>
            <a:spLocks noGrp="1"/>
          </p:cNvSpPr>
          <p:nvPr>
            <p:ph type="body" sz="half" idx="2"/>
          </p:nvPr>
        </p:nvSpPr>
        <p:spPr>
          <a:xfrm>
            <a:off x="1066800" y="2057400"/>
            <a:ext cx="3705225"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0DB38-7CB9-2140-BC21-6D2E7DD0B6B5}"/>
              </a:ext>
            </a:extLst>
          </p:cNvPr>
          <p:cNvSpPr>
            <a:spLocks noGrp="1"/>
          </p:cNvSpPr>
          <p:nvPr>
            <p:ph type="dt" sz="half" idx="10"/>
          </p:nvPr>
        </p:nvSpPr>
        <p:spPr/>
        <p:txBody>
          <a:bodyPr/>
          <a:lstStyle/>
          <a:p>
            <a:fld id="{1E351CED-465B-40B5-ADCE-957C918F227B}" type="datetimeFigureOut">
              <a:rPr lang="en-US" smtClean="0"/>
              <a:t>10/10/2024</a:t>
            </a:fld>
            <a:endParaRPr lang="en-US"/>
          </a:p>
        </p:txBody>
      </p:sp>
      <p:sp>
        <p:nvSpPr>
          <p:cNvPr id="6" name="Footer Placeholder 5">
            <a:extLst>
              <a:ext uri="{FF2B5EF4-FFF2-40B4-BE49-F238E27FC236}">
                <a16:creationId xmlns:a16="http://schemas.microsoft.com/office/drawing/2014/main" id="{C7B448AD-3B1D-4B5E-CAB9-BB5FD2CDE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EF53D-CF5A-87A2-E973-3B8CCDEBAA2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362344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1066800" y="936841"/>
            <a:ext cx="8886884" cy="95366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1069848" y="2139696"/>
            <a:ext cx="8883836" cy="36776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804F519-BA47-2B81-CC1C-7E1F119EC69E}"/>
              </a:ext>
            </a:extLst>
          </p:cNvPr>
          <p:cNvSpPr>
            <a:spLocks noGrp="1"/>
          </p:cNvSpPr>
          <p:nvPr>
            <p:ph type="dt" sz="half" idx="2"/>
          </p:nvPr>
        </p:nvSpPr>
        <p:spPr>
          <a:xfrm rot="5400000">
            <a:off x="10477379" y="4629744"/>
            <a:ext cx="2653508" cy="365125"/>
          </a:xfrm>
          <a:prstGeom prst="rect">
            <a:avLst/>
          </a:prstGeom>
        </p:spPr>
        <p:txBody>
          <a:bodyPr vert="horz" lIns="91440" tIns="45720" rIns="91440" bIns="45720" rtlCol="0" anchor="ctr"/>
          <a:lstStyle>
            <a:lvl1pPr algn="r">
              <a:defRPr sz="900">
                <a:solidFill>
                  <a:schemeClr val="tx1"/>
                </a:solidFill>
              </a:defRPr>
            </a:lvl1pPr>
          </a:lstStyle>
          <a:p>
            <a:fld id="{1E351CED-465B-40B5-ADCE-957C918F227B}" type="datetimeFigureOut">
              <a:rPr lang="en-US" smtClean="0"/>
              <a:t>10/10/2024</a:t>
            </a:fld>
            <a:endParaRPr lang="en-US"/>
          </a:p>
        </p:txBody>
      </p:sp>
      <p:sp>
        <p:nvSpPr>
          <p:cNvPr id="5" name="Footer Placeholder 4">
            <a:extLst>
              <a:ext uri="{FF2B5EF4-FFF2-40B4-BE49-F238E27FC236}">
                <a16:creationId xmlns:a16="http://schemas.microsoft.com/office/drawing/2014/main" id="{BE952D7B-C352-1630-4C3D-7D5983C04D4A}"/>
              </a:ext>
            </a:extLst>
          </p:cNvPr>
          <p:cNvSpPr>
            <a:spLocks noGrp="1"/>
          </p:cNvSpPr>
          <p:nvPr>
            <p:ph type="ftr" sz="quarter" idx="3"/>
          </p:nvPr>
        </p:nvSpPr>
        <p:spPr>
          <a:xfrm>
            <a:off x="8610602" y="6318446"/>
            <a:ext cx="2743198"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353800" y="6318446"/>
            <a:ext cx="615696" cy="365125"/>
          </a:xfrm>
          <a:prstGeom prst="rect">
            <a:avLst/>
          </a:prstGeom>
        </p:spPr>
        <p:txBody>
          <a:bodyPr vert="horz" lIns="91440" tIns="45720" rIns="91440" bIns="45720" rtlCol="0" anchor="ctr"/>
          <a:lstStyle>
            <a:lvl1pPr algn="r">
              <a:defRPr sz="1600" b="1">
                <a:solidFill>
                  <a:schemeClr val="tx1"/>
                </a:solidFill>
              </a:defRPr>
            </a:lvl1pPr>
          </a:lstStyle>
          <a:p>
            <a:fld id="{5A33CB2A-1702-4C1D-9CC4-8D472D39F19E}" type="slidenum">
              <a:rPr lang="en-US" smtClean="0"/>
              <a:t>‹#›</a:t>
            </a:fld>
            <a:endParaRPr lang="en-US"/>
          </a:p>
        </p:txBody>
      </p:sp>
    </p:spTree>
    <p:extLst>
      <p:ext uri="{BB962C8B-B14F-4D97-AF65-F5344CB8AC3E}">
        <p14:creationId xmlns:p14="http://schemas.microsoft.com/office/powerpoint/2010/main" val="85693992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1.wav"/><Relationship Id="rId5" Type="http://schemas.openxmlformats.org/officeDocument/2006/relationships/image" Target="../media/image1.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11" Type="http://schemas.openxmlformats.org/officeDocument/2006/relationships/audio" Target="../media/audio1.wav"/><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audio" Target="../media/audio1.wav"/><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68F94E-2BF1-56A5-87AC-0C4270793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Floating Numbers And Letters On Top Of A Book">
            <a:extLst>
              <a:ext uri="{FF2B5EF4-FFF2-40B4-BE49-F238E27FC236}">
                <a16:creationId xmlns:a16="http://schemas.microsoft.com/office/drawing/2014/main" id="{FC8B44D7-FC6C-6D9D-BB1F-913CA6C7818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3"/>
          <a:stretch/>
        </p:blipFill>
        <p:spPr>
          <a:xfrm>
            <a:off x="20" y="1"/>
            <a:ext cx="12191979" cy="6857999"/>
          </a:xfrm>
          <a:prstGeom prst="rect">
            <a:avLst/>
          </a:prstGeom>
        </p:spPr>
      </p:pic>
      <p:sp>
        <p:nvSpPr>
          <p:cNvPr id="11" name="Freeform: Shape 10">
            <a:extLst>
              <a:ext uri="{FF2B5EF4-FFF2-40B4-BE49-F238E27FC236}">
                <a16:creationId xmlns:a16="http://schemas.microsoft.com/office/drawing/2014/main" id="{393D8CD4-7FBE-9118-0CEB-9C1A2FA6AE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40000" flipV="1">
            <a:off x="-20219" y="-65315"/>
            <a:ext cx="7557315" cy="3771957"/>
          </a:xfrm>
          <a:custGeom>
            <a:avLst/>
            <a:gdLst>
              <a:gd name="connsiteX0" fmla="*/ 52567 w 7557315"/>
              <a:gd name="connsiteY0" fmla="*/ 3771957 h 3771957"/>
              <a:gd name="connsiteX1" fmla="*/ 7557315 w 7557315"/>
              <a:gd name="connsiteY1" fmla="*/ 3640961 h 3771957"/>
              <a:gd name="connsiteX2" fmla="*/ 3406126 w 7557315"/>
              <a:gd name="connsiteY2" fmla="*/ 499129 h 3771957"/>
              <a:gd name="connsiteX3" fmla="*/ 3350264 w 7557315"/>
              <a:gd name="connsiteY3" fmla="*/ 459014 h 3771957"/>
              <a:gd name="connsiteX4" fmla="*/ 1923366 w 7557315"/>
              <a:gd name="connsiteY4" fmla="*/ 763 h 3771957"/>
              <a:gd name="connsiteX5" fmla="*/ 1768756 w 7557315"/>
              <a:gd name="connsiteY5" fmla="*/ 1549 h 3771957"/>
              <a:gd name="connsiteX6" fmla="*/ 144811 w 7557315"/>
              <a:gd name="connsiteY6" fmla="*/ 625253 h 3771957"/>
              <a:gd name="connsiteX7" fmla="*/ 0 w 7557315"/>
              <a:gd name="connsiteY7" fmla="*/ 760395 h 377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315" h="3771957">
                <a:moveTo>
                  <a:pt x="52567" y="3771957"/>
                </a:moveTo>
                <a:lnTo>
                  <a:pt x="7557315" y="3640961"/>
                </a:lnTo>
                <a:lnTo>
                  <a:pt x="3406126" y="499129"/>
                </a:lnTo>
                <a:lnTo>
                  <a:pt x="3350264" y="459014"/>
                </a:lnTo>
                <a:cubicBezTo>
                  <a:pt x="2914482" y="162529"/>
                  <a:pt x="2418440" y="12600"/>
                  <a:pt x="1923366" y="763"/>
                </a:cubicBezTo>
                <a:cubicBezTo>
                  <a:pt x="1871795" y="-470"/>
                  <a:pt x="1820236" y="-206"/>
                  <a:pt x="1768756" y="1549"/>
                </a:cubicBezTo>
                <a:cubicBezTo>
                  <a:pt x="1183172" y="21502"/>
                  <a:pt x="607903" y="234096"/>
                  <a:pt x="144811" y="625253"/>
                </a:cubicBezTo>
                <a:lnTo>
                  <a:pt x="0" y="760395"/>
                </a:lnTo>
                <a:close/>
              </a:path>
            </a:pathLst>
          </a:custGeom>
          <a:gradFill>
            <a:gsLst>
              <a:gs pos="22000">
                <a:schemeClr val="bg2">
                  <a:alpha val="80000"/>
                </a:schemeClr>
              </a:gs>
              <a:gs pos="100000">
                <a:schemeClr val="accent1">
                  <a:lumMod val="60000"/>
                  <a:lumOff val="40000"/>
                  <a:alpha val="71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55C94BA-00EC-69D0-E156-EFDBA7AA0BC0}"/>
              </a:ext>
            </a:extLst>
          </p:cNvPr>
          <p:cNvSpPr>
            <a:spLocks noGrp="1"/>
          </p:cNvSpPr>
          <p:nvPr>
            <p:ph type="ctrTitle"/>
          </p:nvPr>
        </p:nvSpPr>
        <p:spPr>
          <a:xfrm>
            <a:off x="962888" y="498764"/>
            <a:ext cx="3744193" cy="1496291"/>
          </a:xfrm>
        </p:spPr>
        <p:txBody>
          <a:bodyPr anchor="b">
            <a:normAutofit/>
          </a:bodyPr>
          <a:lstStyle/>
          <a:p>
            <a:pPr>
              <a:lnSpc>
                <a:spcPct val="90000"/>
              </a:lnSpc>
            </a:pPr>
            <a:r>
              <a:rPr lang="en-GB" sz="3200" b="1"/>
              <a:t>The creation and the conception of constitutional law</a:t>
            </a:r>
            <a:endParaRPr lang="ar-DZ" sz="3200" b="1"/>
          </a:p>
        </p:txBody>
      </p:sp>
      <p:sp>
        <p:nvSpPr>
          <p:cNvPr id="3" name="Subtitle 2">
            <a:extLst>
              <a:ext uri="{FF2B5EF4-FFF2-40B4-BE49-F238E27FC236}">
                <a16:creationId xmlns:a16="http://schemas.microsoft.com/office/drawing/2014/main" id="{39CD1AEB-17CD-C393-BBEC-BED5DED8394A}"/>
              </a:ext>
            </a:extLst>
          </p:cNvPr>
          <p:cNvSpPr>
            <a:spLocks noGrp="1"/>
          </p:cNvSpPr>
          <p:nvPr>
            <p:ph type="subTitle" idx="1"/>
          </p:nvPr>
        </p:nvSpPr>
        <p:spPr>
          <a:xfrm>
            <a:off x="975768" y="2244437"/>
            <a:ext cx="2754568" cy="883227"/>
          </a:xfrm>
        </p:spPr>
        <p:txBody>
          <a:bodyPr>
            <a:normAutofit/>
          </a:bodyPr>
          <a:lstStyle/>
          <a:p>
            <a:r>
              <a:rPr lang="en-GB" sz="1800" dirty="0"/>
              <a:t>A-The creation of the constitutional law</a:t>
            </a:r>
            <a:endParaRPr lang="ar-DZ" sz="1800" dirty="0"/>
          </a:p>
        </p:txBody>
      </p:sp>
    </p:spTree>
    <p:extLst>
      <p:ext uri="{BB962C8B-B14F-4D97-AF65-F5344CB8AC3E}">
        <p14:creationId xmlns:p14="http://schemas.microsoft.com/office/powerpoint/2010/main" val="859425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amera.wav"/>
          </p:stSnd>
        </p:sndAc>
      </p:transition>
    </mc:Choice>
    <mc:Fallback xmlns="">
      <p:transition spd="slow">
        <p:fade/>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5CDDB-658A-DA80-1AD8-AB0339984887}"/>
              </a:ext>
            </a:extLst>
          </p:cNvPr>
          <p:cNvSpPr>
            <a:spLocks noGrp="1"/>
          </p:cNvSpPr>
          <p:nvPr>
            <p:ph type="title"/>
          </p:nvPr>
        </p:nvSpPr>
        <p: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en-GB" dirty="0"/>
              <a:t>Interrogative form</a:t>
            </a:r>
            <a:endParaRPr lang="ar-DZ" dirty="0"/>
          </a:p>
        </p:txBody>
      </p:sp>
      <p:sp>
        <p:nvSpPr>
          <p:cNvPr id="3" name="Content Placeholder 2">
            <a:extLst>
              <a:ext uri="{FF2B5EF4-FFF2-40B4-BE49-F238E27FC236}">
                <a16:creationId xmlns:a16="http://schemas.microsoft.com/office/drawing/2014/main" id="{C45FC7B3-9F2F-2C89-0916-6960586539C5}"/>
              </a:ext>
            </a:extLst>
          </p:cNvPr>
          <p:cNvSpPr>
            <a:spLocks noGrp="1"/>
          </p:cNvSpPr>
          <p:nvPr>
            <p:ph idx="1"/>
          </p:nvPr>
        </p:nvSpPr>
        <p:spPr/>
        <p:txBody>
          <a:bodyPr/>
          <a:lstStyle/>
          <a:p>
            <a:endParaRPr lang="en-GB" dirty="0"/>
          </a:p>
          <a:p>
            <a:r>
              <a:rPr lang="en-GB" dirty="0"/>
              <a:t>The constitution drafting committee amended the Algerian constitution </a:t>
            </a:r>
            <a:r>
              <a:rPr lang="en-GB" dirty="0" err="1"/>
              <a:t>quiqly</a:t>
            </a:r>
            <a:r>
              <a:rPr lang="en-GB"/>
              <a:t> in 2020.</a:t>
            </a:r>
            <a:endParaRPr lang="ar-DZ" dirty="0"/>
          </a:p>
        </p:txBody>
      </p:sp>
    </p:spTree>
    <p:extLst>
      <p:ext uri="{BB962C8B-B14F-4D97-AF65-F5344CB8AC3E}">
        <p14:creationId xmlns:p14="http://schemas.microsoft.com/office/powerpoint/2010/main" val="1511562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067C0-804A-53A7-F206-F11448FC50F2}"/>
              </a:ext>
            </a:extLst>
          </p:cNvPr>
          <p:cNvSpPr>
            <a:spLocks noGrp="1"/>
          </p:cNvSpPr>
          <p:nvPr>
            <p:ph type="title"/>
          </p:nvPr>
        </p:nvSpPr>
        <p:spPr/>
        <p:txBody>
          <a:bodyPr/>
          <a:lstStyle/>
          <a:p>
            <a:endParaRPr lang="ar-DZ"/>
          </a:p>
        </p:txBody>
      </p:sp>
      <p:sp>
        <p:nvSpPr>
          <p:cNvPr id="3" name="Content Placeholder 2">
            <a:extLst>
              <a:ext uri="{FF2B5EF4-FFF2-40B4-BE49-F238E27FC236}">
                <a16:creationId xmlns:a16="http://schemas.microsoft.com/office/drawing/2014/main" id="{507D1F6B-4B10-F8E1-14A0-CD09257570AD}"/>
              </a:ext>
            </a:extLst>
          </p:cNvPr>
          <p:cNvSpPr>
            <a:spLocks noGrp="1"/>
          </p:cNvSpPr>
          <p:nvPr>
            <p:ph idx="1"/>
          </p:nvPr>
        </p:nvSpPr>
        <p:spPr/>
        <p:txBody>
          <a:bodyPr>
            <a:normAutofit/>
          </a:bodyPr>
          <a:lstStyle/>
          <a:p>
            <a:r>
              <a:rPr lang="en-GB" sz="3600" dirty="0"/>
              <a:t>How did the committee amend the constitution ?</a:t>
            </a:r>
            <a:endParaRPr lang="ar-DZ" sz="3600" dirty="0"/>
          </a:p>
        </p:txBody>
      </p:sp>
    </p:spTree>
    <p:extLst>
      <p:ext uri="{BB962C8B-B14F-4D97-AF65-F5344CB8AC3E}">
        <p14:creationId xmlns:p14="http://schemas.microsoft.com/office/powerpoint/2010/main" val="1359146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4C7D4-9946-4573-964C-742155B1E25D}"/>
              </a:ext>
            </a:extLst>
          </p:cNvPr>
          <p:cNvSpPr>
            <a:spLocks noGrp="1"/>
          </p:cNvSpPr>
          <p:nvPr>
            <p:ph type="title"/>
          </p:nvPr>
        </p:nvSpPr>
        <p:spPr/>
        <p:txBody>
          <a:bodyPr/>
          <a:lstStyle/>
          <a:p>
            <a:r>
              <a:rPr lang="en-GB" dirty="0"/>
              <a:t>The creation of the constitutional law</a:t>
            </a:r>
            <a:endParaRPr lang="ar-DZ" dirty="0"/>
          </a:p>
        </p:txBody>
      </p:sp>
      <p:sp>
        <p:nvSpPr>
          <p:cNvPr id="3" name="Content Placeholder 2">
            <a:extLst>
              <a:ext uri="{FF2B5EF4-FFF2-40B4-BE49-F238E27FC236}">
                <a16:creationId xmlns:a16="http://schemas.microsoft.com/office/drawing/2014/main" id="{5A82CF81-2CAD-BB39-A445-032CBAC98A9C}"/>
              </a:ext>
            </a:extLst>
          </p:cNvPr>
          <p:cNvSpPr>
            <a:spLocks noGrp="1"/>
          </p:cNvSpPr>
          <p:nvPr>
            <p:ph idx="1"/>
          </p:nvPr>
        </p:nvSpPr>
        <p:spPr/>
        <p:txBody>
          <a:bodyPr>
            <a:normAutofit fontScale="92500" lnSpcReduction="10000"/>
          </a:bodyPr>
          <a:lstStyle/>
          <a:p>
            <a:r>
              <a:rPr lang="en-US" b="1" u="sng" dirty="0"/>
              <a:t>The first topic: </a:t>
            </a:r>
            <a:r>
              <a:rPr lang="en-US" b="1" dirty="0"/>
              <a:t>The concept of constitutional law and its relationship with other laws section one</a:t>
            </a:r>
            <a:r>
              <a:rPr lang="en-US" dirty="0"/>
              <a:t>), then knowing the relationship of constitutional law to other laws (a second section).</a:t>
            </a:r>
          </a:p>
          <a:p>
            <a:r>
              <a:rPr lang="en-US" b="1" u="sng" dirty="0"/>
              <a:t>Section one: </a:t>
            </a:r>
            <a:r>
              <a:rPr lang="en-US" b="1" dirty="0"/>
              <a:t>the concept of constitutional law</a:t>
            </a:r>
          </a:p>
          <a:p>
            <a:r>
              <a:rPr lang="en-US" dirty="0"/>
              <a:t>It is the science that is concerned with studying systems of government and its forms. It is more </a:t>
            </a:r>
            <a:r>
              <a:rPr lang="en-US" b="1" dirty="0"/>
              <a:t>jurisprudence than law</a:t>
            </a:r>
            <a:r>
              <a:rPr lang="en-US" dirty="0"/>
              <a:t>, as it deals with theories, principles, and foundations related to governance affairs in the state.</a:t>
            </a:r>
          </a:p>
          <a:p>
            <a:r>
              <a:rPr lang="en-US" dirty="0"/>
              <a:t> Constitutional law is considered to be of recent origin, as Italian universities were the first to teach this branch of law, in the late eighteenth century at the University of Bologna in Italy. Then the teaching of this standard moved to France by bringing in an Italian professor who graduated from the University of Bologna, named Rossi.</a:t>
            </a:r>
            <a:endParaRPr lang="ar-DZ" dirty="0"/>
          </a:p>
        </p:txBody>
      </p:sp>
    </p:spTree>
    <p:extLst>
      <p:ext uri="{BB962C8B-B14F-4D97-AF65-F5344CB8AC3E}">
        <p14:creationId xmlns:p14="http://schemas.microsoft.com/office/powerpoint/2010/main" val="37690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amera.wav"/>
          </p:stSnd>
        </p:sndAc>
      </p:transition>
    </mc:Choice>
    <mc:Fallback xmlns="">
      <p:transition spd="slow">
        <p:fade/>
        <p:sndAc>
          <p:stSnd>
            <p:snd r:embed="rId3" name="camera.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B1555-60B6-CB18-879C-117D2693A61D}"/>
              </a:ext>
            </a:extLst>
          </p:cNvPr>
          <p:cNvSpPr>
            <a:spLocks noGrp="1"/>
          </p:cNvSpPr>
          <p:nvPr>
            <p:ph type="title"/>
          </p:nvPr>
        </p:nvSpPr>
        <p:spPr>
          <a:xfrm>
            <a:off x="1789647" y="824300"/>
            <a:ext cx="8886884" cy="953669"/>
          </a:xfrm>
        </p:spPr>
        <p:txBody>
          <a:bodyPr/>
          <a:lstStyle/>
          <a:p>
            <a:r>
              <a:rPr lang="en-GB" dirty="0"/>
              <a:t>Explanation and </a:t>
            </a:r>
            <a:r>
              <a:rPr lang="en-GB" dirty="0" err="1"/>
              <a:t>v.a</a:t>
            </a:r>
            <a:endParaRPr lang="ar-DZ" dirty="0"/>
          </a:p>
        </p:txBody>
      </p:sp>
      <p:pic>
        <p:nvPicPr>
          <p:cNvPr id="1026" name="Picture 2" descr="A New Explanation for Consciousness - Neuroscience News">
            <a:extLst>
              <a:ext uri="{FF2B5EF4-FFF2-40B4-BE49-F238E27FC236}">
                <a16:creationId xmlns:a16="http://schemas.microsoft.com/office/drawing/2014/main" id="{6800CEF0-CD6D-0DF8-93CD-96094930069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89647" y="2244509"/>
            <a:ext cx="7441189" cy="367665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Diagram group">
            <a:extLst>
              <a:ext uri="{FF2B5EF4-FFF2-40B4-BE49-F238E27FC236}">
                <a16:creationId xmlns:a16="http://schemas.microsoft.com/office/drawing/2014/main" id="{919AAF79-A58B-E654-965A-74D17C51D4D4}"/>
              </a:ext>
            </a:extLst>
          </p:cNvPr>
          <p:cNvGrpSpPr/>
          <p:nvPr/>
        </p:nvGrpSpPr>
        <p:grpSpPr>
          <a:xfrm>
            <a:off x="5696537" y="509134"/>
            <a:ext cx="3162300" cy="1584000"/>
            <a:chOff x="0" y="44774"/>
            <a:chExt cx="3162300" cy="1584000"/>
          </a:xfrm>
          <a:scene3d>
            <a:camera prst="perspectiveLeft" zoom="91000"/>
            <a:lightRig rig="threePt" dir="t">
              <a:rot lat="0" lon="0" rev="20640000"/>
            </a:lightRig>
          </a:scene3d>
        </p:grpSpPr>
        <p:sp>
          <p:nvSpPr>
            <p:cNvPr id="12" name="Arrow: Right 11">
              <a:extLst>
                <a:ext uri="{FF2B5EF4-FFF2-40B4-BE49-F238E27FC236}">
                  <a16:creationId xmlns:a16="http://schemas.microsoft.com/office/drawing/2014/main" id="{E120742C-CBE2-1181-B818-77637E8EF712}"/>
                </a:ext>
              </a:extLst>
            </p:cNvPr>
            <p:cNvSpPr/>
            <p:nvPr/>
          </p:nvSpPr>
          <p:spPr>
            <a:xfrm>
              <a:off x="0" y="44774"/>
              <a:ext cx="3162300" cy="1584000"/>
            </a:xfrm>
            <a:prstGeom prst="rightArrow">
              <a:avLst/>
            </a:prstGeom>
            <a:sp3d extrusionH="50600" prstMaterial="metal">
              <a:bevelT w="101600" h="80600" prst="relaxedInset"/>
              <a:bevelB w="80600" h="80600" prst="relaxedInset"/>
            </a:sp3d>
          </p:spPr>
          <p:style>
            <a:lnRef idx="0">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dk1"/>
            </a:fontRef>
          </p:style>
          <p:txBody>
            <a:bodyPr/>
            <a:lstStyle/>
            <a:p>
              <a:endParaRPr lang="ar-DZ"/>
            </a:p>
          </p:txBody>
        </p:sp>
      </p:grpSp>
    </p:spTree>
    <p:extLst>
      <p:ext uri="{BB962C8B-B14F-4D97-AF65-F5344CB8AC3E}">
        <p14:creationId xmlns:p14="http://schemas.microsoft.com/office/powerpoint/2010/main" val="3690503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amera.wav"/>
          </p:stSnd>
        </p:sndAc>
      </p:transition>
    </mc:Choice>
    <mc:Fallback xmlns="">
      <p:transition spd="slow">
        <p:fade/>
        <p:sndAc>
          <p:stSnd>
            <p:snd r:embed="rId4" name="camera.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11C0D-4966-B0F9-8C15-F2F29B1E513D}"/>
              </a:ext>
            </a:extLst>
          </p:cNvPr>
          <p:cNvSpPr>
            <a:spLocks noGrp="1"/>
          </p:cNvSpPr>
          <p:nvPr>
            <p:ph type="title"/>
          </p:nvPr>
        </p:nvSpPr>
        <p:spPr>
          <a:solidFill>
            <a:srgbClr val="FFC000"/>
          </a:solidFill>
          <a:effectLst>
            <a:innerShdw blurRad="63500" dist="50800" dir="13500000">
              <a:prstClr val="black">
                <a:alpha val="50000"/>
              </a:prstClr>
            </a:innerShdw>
          </a:effectLst>
          <a:scene3d>
            <a:camera prst="isometricOffAxis1Right"/>
            <a:lightRig rig="threePt" dir="t"/>
          </a:scene3d>
        </p:spPr>
        <p:style>
          <a:lnRef idx="2">
            <a:schemeClr val="accent6">
              <a:shade val="15000"/>
            </a:schemeClr>
          </a:lnRef>
          <a:fillRef idx="1">
            <a:schemeClr val="accent6"/>
          </a:fillRef>
          <a:effectRef idx="0">
            <a:schemeClr val="accent6"/>
          </a:effectRef>
          <a:fontRef idx="minor">
            <a:schemeClr val="lt1"/>
          </a:fontRef>
        </p:style>
        <p:txBody>
          <a:bodyPr/>
          <a:lstStyle/>
          <a:p>
            <a:r>
              <a:rPr lang="en-GB" dirty="0">
                <a:solidFill>
                  <a:schemeClr val="tx1"/>
                </a:solidFill>
              </a:rPr>
              <a:t>Public law parties</a:t>
            </a:r>
            <a:endParaRPr lang="ar-DZ" dirty="0">
              <a:solidFill>
                <a:schemeClr val="tx1"/>
              </a:solidFill>
            </a:endParaRPr>
          </a:p>
        </p:txBody>
      </p:sp>
      <p:graphicFrame>
        <p:nvGraphicFramePr>
          <p:cNvPr id="4" name="Content Placeholder 3">
            <a:extLst>
              <a:ext uri="{FF2B5EF4-FFF2-40B4-BE49-F238E27FC236}">
                <a16:creationId xmlns:a16="http://schemas.microsoft.com/office/drawing/2014/main" id="{47388207-6130-FFC6-5BFC-34235CE1FD93}"/>
              </a:ext>
            </a:extLst>
          </p:cNvPr>
          <p:cNvGraphicFramePr>
            <a:graphicFrameLocks noGrp="1"/>
          </p:cNvGraphicFramePr>
          <p:nvPr>
            <p:ph idx="1"/>
            <p:extLst>
              <p:ext uri="{D42A27DB-BD31-4B8C-83A1-F6EECF244321}">
                <p14:modId xmlns:p14="http://schemas.microsoft.com/office/powerpoint/2010/main" val="3689366878"/>
              </p:ext>
            </p:extLst>
          </p:nvPr>
        </p:nvGraphicFramePr>
        <p:xfrm>
          <a:off x="1069975" y="2139950"/>
          <a:ext cx="8883650" cy="36766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Oval 4">
            <a:extLst>
              <a:ext uri="{FF2B5EF4-FFF2-40B4-BE49-F238E27FC236}">
                <a16:creationId xmlns:a16="http://schemas.microsoft.com/office/drawing/2014/main" id="{F1C23A05-2BA7-429C-A3EC-7676884EC46A}"/>
              </a:ext>
            </a:extLst>
          </p:cNvPr>
          <p:cNvSpPr/>
          <p:nvPr/>
        </p:nvSpPr>
        <p:spPr>
          <a:xfrm>
            <a:off x="2928730" y="1669774"/>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DZ"/>
          </a:p>
        </p:txBody>
      </p:sp>
      <p:pic>
        <p:nvPicPr>
          <p:cNvPr id="7" name="Audio 6">
            <a:hlinkClick r:id="" action="ppaction://media"/>
            <a:extLst>
              <a:ext uri="{FF2B5EF4-FFF2-40B4-BE49-F238E27FC236}">
                <a16:creationId xmlns:a16="http://schemas.microsoft.com/office/drawing/2014/main" id="{86D16C12-F3A5-5465-4070-3830751158C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1122025" y="5987546"/>
            <a:ext cx="2057400" cy="2057400"/>
          </a:xfrm>
          <a:prstGeom prst="ellipse">
            <a:avLst/>
          </a:prstGeom>
        </p:spPr>
      </p:pic>
    </p:spTree>
    <p:extLst>
      <p:ext uri="{BB962C8B-B14F-4D97-AF65-F5344CB8AC3E}">
        <p14:creationId xmlns:p14="http://schemas.microsoft.com/office/powerpoint/2010/main" val="2552062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9">
        <p15:prstTrans prst="pageCurlDouble"/>
        <p:sndAc>
          <p:stSnd>
            <p:snd r:embed="rId4" name="camera.wav"/>
          </p:stSnd>
        </p:sndAc>
      </p:transition>
    </mc:Choice>
    <mc:Fallback xmlns="">
      <p:transition spd="slow" advTm="119">
        <p:fade/>
        <p:sndAc>
          <p:stSnd>
            <p:snd r:embed="rId11"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673C1-0D86-202F-AE18-E833F731CFDC}"/>
              </a:ext>
            </a:extLst>
          </p:cNvPr>
          <p:cNvSpPr>
            <a:spLocks noGrp="1"/>
          </p:cNvSpPr>
          <p:nvPr>
            <p:ph type="title"/>
          </p:nvPr>
        </p:nvSpPr>
        <p:spPr>
          <a:solidFill>
            <a:srgbClr val="FFC000"/>
          </a:solidFill>
          <a:effectLst>
            <a:innerShdw blurRad="63500" dist="50800" dir="16200000">
              <a:prstClr val="black">
                <a:alpha val="50000"/>
              </a:prstClr>
            </a:innerShdw>
          </a:effectLst>
          <a:scene3d>
            <a:camera prst="perspectiveContrastingRightFacing"/>
            <a:lightRig rig="threePt" dir="t"/>
          </a:scene3d>
        </p:spPr>
        <p:txBody>
          <a:bodyPr/>
          <a:lstStyle/>
          <a:p>
            <a:r>
              <a:rPr lang="en-GB" dirty="0"/>
              <a:t>HIERARCHY OF LAWS</a:t>
            </a:r>
            <a:endParaRPr lang="ar-DZ" dirty="0"/>
          </a:p>
        </p:txBody>
      </p:sp>
      <p:graphicFrame>
        <p:nvGraphicFramePr>
          <p:cNvPr id="4" name="Content Placeholder 3">
            <a:extLst>
              <a:ext uri="{FF2B5EF4-FFF2-40B4-BE49-F238E27FC236}">
                <a16:creationId xmlns:a16="http://schemas.microsoft.com/office/drawing/2014/main" id="{9D0CBEA9-F2CE-8791-A11D-C6108EF20D8A}"/>
              </a:ext>
            </a:extLst>
          </p:cNvPr>
          <p:cNvGraphicFramePr>
            <a:graphicFrameLocks noGrp="1"/>
          </p:cNvGraphicFramePr>
          <p:nvPr>
            <p:ph idx="1"/>
            <p:extLst>
              <p:ext uri="{D42A27DB-BD31-4B8C-83A1-F6EECF244321}">
                <p14:modId xmlns:p14="http://schemas.microsoft.com/office/powerpoint/2010/main" val="601306420"/>
              </p:ext>
            </p:extLst>
          </p:nvPr>
        </p:nvGraphicFramePr>
        <p:xfrm>
          <a:off x="1069975" y="2139950"/>
          <a:ext cx="8883650" cy="3676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2960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amera.wav"/>
          </p:stSnd>
        </p:sndAc>
      </p:transition>
    </mc:Choice>
    <mc:Fallback xmlns="">
      <p:transition spd="slow">
        <p:fade/>
        <p:sndAc>
          <p:stSnd>
            <p:snd r:embed="rId8" name="camera.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C8A03-09CE-28FF-F8B8-E1E668C78640}"/>
              </a:ext>
            </a:extLst>
          </p:cNvPr>
          <p:cNvSpPr>
            <a:spLocks noGrp="1"/>
          </p:cNvSpPr>
          <p:nvPr>
            <p:ph type="title"/>
          </p:nvPr>
        </p:nvSpPr>
        <p:spPr/>
        <p:txBody>
          <a:bodyPr/>
          <a:lstStyle/>
          <a:p>
            <a:r>
              <a:rPr lang="en-GB" dirty="0">
                <a:solidFill>
                  <a:srgbClr val="0070C0"/>
                </a:solidFill>
                <a:highlight>
                  <a:srgbClr val="FFFF00"/>
                </a:highlight>
              </a:rPr>
              <a:t>Types of constitutions</a:t>
            </a:r>
            <a:endParaRPr lang="ar-DZ" dirty="0">
              <a:solidFill>
                <a:srgbClr val="0070C0"/>
              </a:solidFill>
              <a:highlight>
                <a:srgbClr val="FFFF00"/>
              </a:highlight>
            </a:endParaRPr>
          </a:p>
        </p:txBody>
      </p:sp>
      <p:pic>
        <p:nvPicPr>
          <p:cNvPr id="1026" name="Picture 2" descr="Types of Indian Constitution - Merits, Demerits, features | Forms of Indian  Government">
            <a:extLst>
              <a:ext uri="{FF2B5EF4-FFF2-40B4-BE49-F238E27FC236}">
                <a16:creationId xmlns:a16="http://schemas.microsoft.com/office/drawing/2014/main" id="{A60B632A-5C83-AB70-9CCF-96E096C3FB6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73250" y="2263775"/>
            <a:ext cx="72771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F4A24AB5-E60A-0113-AB73-5EFDC0448B47}"/>
              </a:ext>
            </a:extLst>
          </p:cNvPr>
          <p:cNvSpPr/>
          <p:nvPr/>
        </p:nvSpPr>
        <p:spPr>
          <a:xfrm>
            <a:off x="940904" y="1206068"/>
            <a:ext cx="5155096" cy="78175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DZ"/>
          </a:p>
        </p:txBody>
      </p:sp>
    </p:spTree>
    <p:extLst>
      <p:ext uri="{BB962C8B-B14F-4D97-AF65-F5344CB8AC3E}">
        <p14:creationId xmlns:p14="http://schemas.microsoft.com/office/powerpoint/2010/main" val="3013517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amera.wav"/>
          </p:stSnd>
        </p:sndAc>
      </p:transition>
    </mc:Choice>
    <mc:Fallback xmlns="">
      <p:transition spd="slow">
        <p:fade/>
        <p:sndAc>
          <p:stSnd>
            <p:snd r:embed="rId4" name="camera.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DCEF3-E6CD-0DFB-A6F2-2833666BBB29}"/>
              </a:ext>
            </a:extLst>
          </p:cNvPr>
          <p:cNvSpPr>
            <a:spLocks noGrp="1"/>
          </p:cNvSpPr>
          <p:nvPr>
            <p:ph type="title"/>
          </p:nvPr>
        </p:nvSpPr>
        <p:spPr>
          <a:xfrm>
            <a:off x="1351723" y="265044"/>
            <a:ext cx="10204174" cy="1073426"/>
          </a:xfrm>
          <a:solidFill>
            <a:schemeClr val="tx1"/>
          </a:solidFill>
        </p:spPr>
        <p:txBody>
          <a:bodyPr>
            <a:noAutofit/>
          </a:bodyPr>
          <a:lstStyle/>
          <a:p>
            <a:r>
              <a:rPr lang="en-GB" dirty="0">
                <a:solidFill>
                  <a:schemeClr val="bg1"/>
                </a:solidFill>
              </a:rPr>
              <a:t>What is written in the constitution is constitutional</a:t>
            </a:r>
            <a:endParaRPr lang="ar-DZ" dirty="0">
              <a:solidFill>
                <a:schemeClr val="bg1"/>
              </a:solidFill>
            </a:endParaRPr>
          </a:p>
        </p:txBody>
      </p:sp>
      <p:pic>
        <p:nvPicPr>
          <p:cNvPr id="1026" name="Picture 2" descr="How to Hollow Out a Book: A Full Tutorial | Book Riot">
            <a:extLst>
              <a:ext uri="{FF2B5EF4-FFF2-40B4-BE49-F238E27FC236}">
                <a16:creationId xmlns:a16="http://schemas.microsoft.com/office/drawing/2014/main" id="{29361713-E6DD-13E5-B768-BD107B8CE6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95415" y="2027408"/>
            <a:ext cx="5559932" cy="367665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U-Turn 4">
            <a:extLst>
              <a:ext uri="{FF2B5EF4-FFF2-40B4-BE49-F238E27FC236}">
                <a16:creationId xmlns:a16="http://schemas.microsoft.com/office/drawing/2014/main" id="{18CF4090-591E-B648-890B-F873EEAF30B8}"/>
              </a:ext>
            </a:extLst>
          </p:cNvPr>
          <p:cNvSpPr/>
          <p:nvPr/>
        </p:nvSpPr>
        <p:spPr>
          <a:xfrm rot="8149617" flipH="1" flipV="1">
            <a:off x="2427750" y="1548072"/>
            <a:ext cx="4331881" cy="3520153"/>
          </a:xfrm>
          <a:prstGeom prst="uturnArrow">
            <a:avLst>
              <a:gd name="adj1" fmla="val 25000"/>
              <a:gd name="adj2" fmla="val 25000"/>
              <a:gd name="adj3" fmla="val 30050"/>
              <a:gd name="adj4" fmla="val 43750"/>
              <a:gd name="adj5" fmla="val 75000"/>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DZ">
              <a:solidFill>
                <a:schemeClr val="tx2"/>
              </a:solidFill>
            </a:endParaRPr>
          </a:p>
        </p:txBody>
      </p:sp>
    </p:spTree>
    <p:extLst>
      <p:ext uri="{BB962C8B-B14F-4D97-AF65-F5344CB8AC3E}">
        <p14:creationId xmlns:p14="http://schemas.microsoft.com/office/powerpoint/2010/main" val="3312494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sndAc>
          <p:stSnd>
            <p:snd r:embed="rId2" name="applause.wav"/>
          </p:stSnd>
        </p:sndAc>
      </p:transition>
    </mc:Choice>
    <mc:Fallback xmlns="">
      <p:transition spd="slow">
        <p:fade/>
        <p:sndAc>
          <p:stSnd>
            <p:snd r:embed="rId4" name="applause.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A2251-E022-1AA4-0F46-1A905F38E445}"/>
              </a:ext>
            </a:extLst>
          </p:cNvPr>
          <p:cNvSpPr>
            <a:spLocks noGrp="1"/>
          </p:cNvSpPr>
          <p:nvPr>
            <p:ph type="title"/>
          </p:nvPr>
        </p:nvSpPr>
        <p:spPr>
          <a:solidFill>
            <a:schemeClr val="tx1"/>
          </a:solidFill>
        </p:spPr>
        <p:txBody>
          <a:bodyPr>
            <a:normAutofit/>
          </a:bodyPr>
          <a:lstStyle/>
          <a:p>
            <a:r>
              <a:rPr lang="en-GB" dirty="0">
                <a:solidFill>
                  <a:srgbClr val="FFFF00"/>
                </a:solidFill>
              </a:rPr>
              <a:t>Out of the constitution is not constitutional</a:t>
            </a:r>
            <a:endParaRPr lang="ar-DZ" dirty="0">
              <a:solidFill>
                <a:srgbClr val="FFFF00"/>
              </a:solidFill>
            </a:endParaRPr>
          </a:p>
        </p:txBody>
      </p:sp>
      <p:pic>
        <p:nvPicPr>
          <p:cNvPr id="4" name="Picture 2" descr="How to Hollow Out a Book: A Full Tutorial | Book Riot">
            <a:extLst>
              <a:ext uri="{FF2B5EF4-FFF2-40B4-BE49-F238E27FC236}">
                <a16:creationId xmlns:a16="http://schemas.microsoft.com/office/drawing/2014/main" id="{689F217F-DF61-2CD6-EBC3-7D31B32857E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16259" y="2035893"/>
            <a:ext cx="4093699" cy="367665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Curved Down 5">
            <a:extLst>
              <a:ext uri="{FF2B5EF4-FFF2-40B4-BE49-F238E27FC236}">
                <a16:creationId xmlns:a16="http://schemas.microsoft.com/office/drawing/2014/main" id="{856DBAC4-A05E-ACBB-9FB9-1BE30446F513}"/>
              </a:ext>
            </a:extLst>
          </p:cNvPr>
          <p:cNvSpPr/>
          <p:nvPr/>
        </p:nvSpPr>
        <p:spPr>
          <a:xfrm flipH="1">
            <a:off x="3511827" y="2775583"/>
            <a:ext cx="3286538" cy="953668"/>
          </a:xfrm>
          <a:prstGeom prst="curvedDownArrow">
            <a:avLst/>
          </a:prstGeom>
        </p:spPr>
        <p:style>
          <a:lnRef idx="2">
            <a:schemeClr val="dk1">
              <a:shade val="15000"/>
            </a:schemeClr>
          </a:lnRef>
          <a:fillRef idx="1">
            <a:schemeClr val="dk1"/>
          </a:fillRef>
          <a:effectRef idx="0">
            <a:schemeClr val="dk1"/>
          </a:effectRef>
          <a:fontRef idx="minor">
            <a:schemeClr val="lt1"/>
          </a:fontRef>
        </p:style>
        <p:txBody>
          <a:bodyPr rtlCol="1" anchor="ctr"/>
          <a:lstStyle/>
          <a:p>
            <a:pPr algn="ctr"/>
            <a:endParaRPr lang="ar-DZ">
              <a:solidFill>
                <a:schemeClr val="tx1"/>
              </a:solidFill>
            </a:endParaRPr>
          </a:p>
        </p:txBody>
      </p:sp>
      <p:sp>
        <p:nvSpPr>
          <p:cNvPr id="7" name="Multiplication Sign 6">
            <a:extLst>
              <a:ext uri="{FF2B5EF4-FFF2-40B4-BE49-F238E27FC236}">
                <a16:creationId xmlns:a16="http://schemas.microsoft.com/office/drawing/2014/main" id="{D8057D39-0197-9DB3-9359-EFFC1BE6942E}"/>
              </a:ext>
            </a:extLst>
          </p:cNvPr>
          <p:cNvSpPr/>
          <p:nvPr/>
        </p:nvSpPr>
        <p:spPr>
          <a:xfrm flipH="1">
            <a:off x="2875720" y="3114261"/>
            <a:ext cx="1696277" cy="3034747"/>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DZ"/>
          </a:p>
        </p:txBody>
      </p:sp>
    </p:spTree>
    <p:extLst>
      <p:ext uri="{BB962C8B-B14F-4D97-AF65-F5344CB8AC3E}">
        <p14:creationId xmlns:p14="http://schemas.microsoft.com/office/powerpoint/2010/main" val="140705784"/>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coin.wav"/>
          </p:stSnd>
        </p:sndAc>
      </p:transition>
    </mc:Choice>
    <mc:Fallback xmlns="">
      <p:transition spd="slow">
        <p:dissolve/>
        <p:sndAc>
          <p:stSnd>
            <p:snd r:embed="rId4" name="coin.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CDAE7-861C-CF5A-FBD0-F1890DAF1B85}"/>
              </a:ext>
            </a:extLst>
          </p:cNvPr>
          <p:cNvSpPr>
            <a:spLocks noGrp="1"/>
          </p:cNvSpPr>
          <p:nvPr>
            <p:ph type="title"/>
          </p:nvPr>
        </p:nvSpPr>
        <p:spPr>
          <a:solidFill>
            <a:srgbClr val="FFFF00"/>
          </a:solidFill>
        </p:spPr>
        <p:txBody>
          <a:bodyPr/>
          <a:lstStyle/>
          <a:p>
            <a:r>
              <a:rPr lang="en-GB" dirty="0"/>
              <a:t>How to order a meaningful sentence</a:t>
            </a:r>
            <a:endParaRPr lang="ar-DZ" dirty="0"/>
          </a:p>
        </p:txBody>
      </p:sp>
      <p:pic>
        <p:nvPicPr>
          <p:cNvPr id="4" name="how to order a correct sentence">
            <a:hlinkClick r:id="" action="ppaction://media"/>
            <a:extLst>
              <a:ext uri="{FF2B5EF4-FFF2-40B4-BE49-F238E27FC236}">
                <a16:creationId xmlns:a16="http://schemas.microsoft.com/office/drawing/2014/main" id="{2965B76E-8EEB-F2AC-FE03-5D63975B0AC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74055" y="2139950"/>
            <a:ext cx="7610621" cy="3676650"/>
          </a:xfrm>
        </p:spPr>
      </p:pic>
    </p:spTree>
    <p:extLst>
      <p:ext uri="{BB962C8B-B14F-4D97-AF65-F5344CB8AC3E}">
        <p14:creationId xmlns:p14="http://schemas.microsoft.com/office/powerpoint/2010/main" val="7508757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SwellVTI">
  <a:themeElements>
    <a:clrScheme name="AnalogousFromLightSeedRightStep">
      <a:dk1>
        <a:srgbClr val="000000"/>
      </a:dk1>
      <a:lt1>
        <a:srgbClr val="FFFFFF"/>
      </a:lt1>
      <a:dk2>
        <a:srgbClr val="3E3423"/>
      </a:dk2>
      <a:lt2>
        <a:srgbClr val="E2E7E8"/>
      </a:lt2>
      <a:accent1>
        <a:srgbClr val="C49791"/>
      </a:accent1>
      <a:accent2>
        <a:srgbClr val="BA9E7F"/>
      </a:accent2>
      <a:accent3>
        <a:srgbClr val="A7A57F"/>
      </a:accent3>
      <a:accent4>
        <a:srgbClr val="97AB75"/>
      </a:accent4>
      <a:accent5>
        <a:srgbClr val="8CAD83"/>
      </a:accent5>
      <a:accent6>
        <a:srgbClr val="78AF82"/>
      </a:accent6>
      <a:hlink>
        <a:srgbClr val="598C92"/>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llVTI" id="{8361A04D-931A-43DC-973B-1B0B1DD5DECC}" vid="{6DDB23E8-D18E-4BDA-98D6-324466149EBD}"/>
    </a:ext>
  </a:extLst>
</a:theme>
</file>

<file path=docProps/app.xml><?xml version="1.0" encoding="utf-8"?>
<Properties xmlns="http://schemas.openxmlformats.org/officeDocument/2006/extended-properties" xmlns:vt="http://schemas.openxmlformats.org/officeDocument/2006/docPropsVTypes">
  <TotalTime>371</TotalTime>
  <Words>234</Words>
  <Application>Microsoft Office PowerPoint</Application>
  <PresentationFormat>Widescreen</PresentationFormat>
  <Paragraphs>25</Paragraphs>
  <Slides>11</Slides>
  <Notes>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Neue Haas Grotesk Text Pro</vt:lpstr>
      <vt:lpstr>SwellVTI</vt:lpstr>
      <vt:lpstr>The creation and the conception of constitutional law</vt:lpstr>
      <vt:lpstr>The creation of the constitutional law</vt:lpstr>
      <vt:lpstr>Explanation and v.a</vt:lpstr>
      <vt:lpstr>Public law parties</vt:lpstr>
      <vt:lpstr>HIERARCHY OF LAWS</vt:lpstr>
      <vt:lpstr>Types of constitutions</vt:lpstr>
      <vt:lpstr>What is written in the constitution is constitutional</vt:lpstr>
      <vt:lpstr>Out of the constitution is not constitutional</vt:lpstr>
      <vt:lpstr>How to order a meaningful sentence</vt:lpstr>
      <vt:lpstr>Interrogative form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creation and the conception of constitutional law</dc:title>
  <dc:creator>Mark Hoho</dc:creator>
  <cp:lastModifiedBy>aissa two</cp:lastModifiedBy>
  <cp:revision>13</cp:revision>
  <dcterms:created xsi:type="dcterms:W3CDTF">2023-09-08T06:26:58Z</dcterms:created>
  <dcterms:modified xsi:type="dcterms:W3CDTF">2024-10-10T09:16:56Z</dcterms:modified>
</cp:coreProperties>
</file>